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a" ContentType="audio/x-ms-wma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704" r:id="rId2"/>
  </p:sldMasterIdLst>
  <p:notesMasterIdLst>
    <p:notesMasterId r:id="rId17"/>
  </p:notesMasterIdLst>
  <p:handoutMasterIdLst>
    <p:handoutMasterId r:id="rId18"/>
  </p:handoutMasterIdLst>
  <p:sldIdLst>
    <p:sldId id="319" r:id="rId3"/>
    <p:sldId id="336" r:id="rId4"/>
    <p:sldId id="304" r:id="rId5"/>
    <p:sldId id="337" r:id="rId6"/>
    <p:sldId id="338" r:id="rId7"/>
    <p:sldId id="339" r:id="rId8"/>
    <p:sldId id="340" r:id="rId9"/>
    <p:sldId id="341" r:id="rId10"/>
    <p:sldId id="342" r:id="rId11"/>
    <p:sldId id="344" r:id="rId12"/>
    <p:sldId id="343" r:id="rId13"/>
    <p:sldId id="345" r:id="rId14"/>
    <p:sldId id="346" r:id="rId15"/>
    <p:sldId id="347" r:id="rId16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 varScale="1">
        <p:scale>
          <a:sx n="74" d="100"/>
          <a:sy n="74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5/16/2010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5/16/2010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5/16/2010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  <p:pic>
        <p:nvPicPr>
          <p:cNvPr id="3" name="Amand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390471.jp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" r="13463" b="15070"/>
          <a:stretch/>
        </p:blipFill>
        <p:spPr>
          <a:xfrm>
            <a:off x="838200" y="3352800"/>
            <a:ext cx="2289673" cy="2916936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52800" y="3048000"/>
            <a:ext cx="5029200" cy="3352800"/>
          </a:xfrm>
        </p:spPr>
        <p:txBody>
          <a:bodyPr/>
          <a:lstStyle/>
          <a:p>
            <a:r>
              <a:rPr lang="en-US" dirty="0" smtClean="0"/>
              <a:t>Alec George Kinnear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0976811-4E71-440C-AAEB-DEF81BDC9B69}"/>
</file>

<file path=customXml/itemProps2.xml><?xml version="1.0" encoding="utf-8"?>
<ds:datastoreItem xmlns:ds="http://schemas.openxmlformats.org/officeDocument/2006/customXml" ds:itemID="{D2286F03-868B-46B0-86FF-F00BD3FCBB1C}"/>
</file>

<file path=customXml/itemProps3.xml><?xml version="1.0" encoding="utf-8"?>
<ds:datastoreItem xmlns:ds="http://schemas.openxmlformats.org/officeDocument/2006/customXml" ds:itemID="{7C3ADBE0-E9CB-49B6-8CDD-DF7181342B8C}"/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20</Words>
  <Application>Microsoft Office PowerPoint</Application>
  <PresentationFormat>On-screen Show (4:3)</PresentationFormat>
  <Paragraphs>6</Paragraphs>
  <Slides>14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2010-05-03T22:20:17Z</dcterms:created>
  <dcterms:modified xsi:type="dcterms:W3CDTF">2010-05-16T22:40:52Z</dcterms:modified>
</cp:coreProperties>
</file>