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customXml/itemProps1.xml" ContentType="application/vnd.openxmlformats-officedocument.customXmlProperties+xml"/>
  <Default Extension="jpeg" ContentType="image/jpeg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78" r:id="rId1"/>
  </p:sldMasterIdLst>
  <p:notesMasterIdLst>
    <p:notesMasterId r:id="rId18"/>
  </p:notesMasterIdLst>
  <p:sldIdLst>
    <p:sldId id="268" r:id="rId2"/>
    <p:sldId id="257" r:id="rId3"/>
    <p:sldId id="258" r:id="rId4"/>
    <p:sldId id="273" r:id="rId5"/>
    <p:sldId id="261" r:id="rId6"/>
    <p:sldId id="259" r:id="rId7"/>
    <p:sldId id="269" r:id="rId8"/>
    <p:sldId id="260" r:id="rId9"/>
    <p:sldId id="262" r:id="rId10"/>
    <p:sldId id="271" r:id="rId11"/>
    <p:sldId id="263" r:id="rId12"/>
    <p:sldId id="272" r:id="rId13"/>
    <p:sldId id="270" r:id="rId14"/>
    <p:sldId id="265" r:id="rId15"/>
    <p:sldId id="266" r:id="rId16"/>
    <p:sldId id="267" r:id="rId1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9" autoAdjust="0"/>
    <p:restoredTop sz="94684" autoAdjust="0"/>
  </p:normalViewPr>
  <p:slideViewPr>
    <p:cSldViewPr>
      <p:cViewPr varScale="1">
        <p:scale>
          <a:sx n="71" d="100"/>
          <a:sy n="71" d="100"/>
        </p:scale>
        <p:origin x="-40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4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ustomXml" Target="../customXml/item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ustomXml" Target="../customXml/item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0832556-8D45-4FC9-ADB4-F5DA6F69FD4E}" type="doc">
      <dgm:prSet loTypeId="urn:microsoft.com/office/officeart/2005/8/layout/bProcess4" loCatId="process" qsTypeId="urn:microsoft.com/office/officeart/2005/8/quickstyle/3d1" qsCatId="3D" csTypeId="urn:microsoft.com/office/officeart/2005/8/colors/colorful4" csCatId="colorful" phldr="1"/>
      <dgm:spPr/>
    </dgm:pt>
    <dgm:pt modelId="{7B35D8A3-CD1D-477C-BCD8-FF13BA576787}">
      <dgm:prSet phldrT="[Text]"/>
      <dgm:spPr/>
      <dgm:t>
        <a:bodyPr/>
        <a:lstStyle/>
        <a:p>
          <a:r>
            <a:rPr lang="en-US"/>
            <a:t>Gather information</a:t>
          </a:r>
        </a:p>
      </dgm:t>
    </dgm:pt>
    <dgm:pt modelId="{EDF07A64-4FBC-4863-86F2-BA481F9F22AF}" type="parTrans" cxnId="{202F2A86-7E2E-4E18-8C0A-9DCE9511E64E}">
      <dgm:prSet/>
      <dgm:spPr/>
      <dgm:t>
        <a:bodyPr/>
        <a:lstStyle/>
        <a:p>
          <a:endParaRPr lang="en-US"/>
        </a:p>
      </dgm:t>
    </dgm:pt>
    <dgm:pt modelId="{B5A4E020-DE91-4CB1-9328-E1971EF8FC31}" type="sibTrans" cxnId="{202F2A86-7E2E-4E18-8C0A-9DCE9511E64E}">
      <dgm:prSet/>
      <dgm:spPr/>
      <dgm:t>
        <a:bodyPr/>
        <a:lstStyle/>
        <a:p>
          <a:endParaRPr lang="en-US"/>
        </a:p>
      </dgm:t>
    </dgm:pt>
    <dgm:pt modelId="{BD3B3324-6EE9-4565-B08F-B907DCB57F64}">
      <dgm:prSet phldrT="[Text]"/>
      <dgm:spPr/>
      <dgm:t>
        <a:bodyPr/>
        <a:lstStyle/>
        <a:p>
          <a:r>
            <a:rPr lang="en-US"/>
            <a:t>Set up team</a:t>
          </a:r>
        </a:p>
      </dgm:t>
    </dgm:pt>
    <dgm:pt modelId="{39964AA4-C793-445B-93CA-71D417D0BA85}" type="parTrans" cxnId="{25069EC6-B750-43D1-ADA3-8AD399287C78}">
      <dgm:prSet/>
      <dgm:spPr/>
      <dgm:t>
        <a:bodyPr/>
        <a:lstStyle/>
        <a:p>
          <a:endParaRPr lang="en-US"/>
        </a:p>
      </dgm:t>
    </dgm:pt>
    <dgm:pt modelId="{B6B14EE3-394B-4F6E-BAAB-34803351501A}" type="sibTrans" cxnId="{25069EC6-B750-43D1-ADA3-8AD399287C78}">
      <dgm:prSet/>
      <dgm:spPr/>
      <dgm:t>
        <a:bodyPr/>
        <a:lstStyle/>
        <a:p>
          <a:endParaRPr lang="en-US"/>
        </a:p>
      </dgm:t>
    </dgm:pt>
    <dgm:pt modelId="{981C6918-01D8-434B-95B3-9E8E76E72D11}">
      <dgm:prSet phldrT="[Text]"/>
      <dgm:spPr/>
      <dgm:t>
        <a:bodyPr/>
        <a:lstStyle/>
        <a:p>
          <a:r>
            <a:rPr lang="en-US"/>
            <a:t>Plan project</a:t>
          </a:r>
        </a:p>
      </dgm:t>
    </dgm:pt>
    <dgm:pt modelId="{5950D656-E9B4-4208-9A6F-5C09AD7F5A73}" type="parTrans" cxnId="{BED38357-1F69-41FB-96D7-CB6804B94E70}">
      <dgm:prSet/>
      <dgm:spPr/>
      <dgm:t>
        <a:bodyPr/>
        <a:lstStyle/>
        <a:p>
          <a:endParaRPr lang="en-US"/>
        </a:p>
      </dgm:t>
    </dgm:pt>
    <dgm:pt modelId="{245DED23-6B12-4CFD-86C8-2E1D3126FBF5}" type="sibTrans" cxnId="{BED38357-1F69-41FB-96D7-CB6804B94E70}">
      <dgm:prSet/>
      <dgm:spPr/>
      <dgm:t>
        <a:bodyPr/>
        <a:lstStyle/>
        <a:p>
          <a:endParaRPr lang="en-US"/>
        </a:p>
      </dgm:t>
    </dgm:pt>
    <dgm:pt modelId="{C4248F65-3353-48F9-912D-6308EE3C5E20}">
      <dgm:prSet phldrT="[Text]"/>
      <dgm:spPr/>
      <dgm:t>
        <a:bodyPr/>
        <a:lstStyle/>
        <a:p>
          <a:r>
            <a:rPr lang="en-US"/>
            <a:t>Meet with department</a:t>
          </a:r>
        </a:p>
      </dgm:t>
    </dgm:pt>
    <dgm:pt modelId="{29DEE2D5-A491-4AAD-9B35-D01DAE0E3493}" type="parTrans" cxnId="{F9CB3BD7-AA99-45C4-82A2-24BA8812BB57}">
      <dgm:prSet/>
      <dgm:spPr/>
      <dgm:t>
        <a:bodyPr/>
        <a:lstStyle/>
        <a:p>
          <a:endParaRPr lang="en-US"/>
        </a:p>
      </dgm:t>
    </dgm:pt>
    <dgm:pt modelId="{F290881F-4903-4522-9D17-1C184437E744}" type="sibTrans" cxnId="{F9CB3BD7-AA99-45C4-82A2-24BA8812BB57}">
      <dgm:prSet/>
      <dgm:spPr/>
      <dgm:t>
        <a:bodyPr/>
        <a:lstStyle/>
        <a:p>
          <a:endParaRPr lang="en-US"/>
        </a:p>
      </dgm:t>
    </dgm:pt>
    <dgm:pt modelId="{D0F4E79F-15B4-4AD8-B835-3C90BF755C9E}">
      <dgm:prSet phldrT="[Text]"/>
      <dgm:spPr/>
      <dgm:t>
        <a:bodyPr/>
        <a:lstStyle/>
        <a:p>
          <a:r>
            <a:rPr lang="en-US"/>
            <a:t>Present to other departments</a:t>
          </a:r>
        </a:p>
      </dgm:t>
    </dgm:pt>
    <dgm:pt modelId="{70791F4C-125C-4684-BE53-1810831A9127}" type="parTrans" cxnId="{DF96F9C5-6DDA-438E-9E7F-EB3235338B33}">
      <dgm:prSet/>
      <dgm:spPr/>
      <dgm:t>
        <a:bodyPr/>
        <a:lstStyle/>
        <a:p>
          <a:endParaRPr lang="en-US"/>
        </a:p>
      </dgm:t>
    </dgm:pt>
    <dgm:pt modelId="{5FDB360D-7B15-477A-833D-E03F42B35A87}" type="sibTrans" cxnId="{DF96F9C5-6DDA-438E-9E7F-EB3235338B33}">
      <dgm:prSet/>
      <dgm:spPr/>
      <dgm:t>
        <a:bodyPr/>
        <a:lstStyle/>
        <a:p>
          <a:endParaRPr lang="en-US"/>
        </a:p>
      </dgm:t>
    </dgm:pt>
    <dgm:pt modelId="{0B28E9D7-EC8F-4DE7-891A-6719FA6486B6}">
      <dgm:prSet phldrT="[Text]"/>
      <dgm:spPr/>
      <dgm:t>
        <a:bodyPr/>
        <a:lstStyle/>
        <a:p>
          <a:r>
            <a:rPr lang="en-US"/>
            <a:t>Carry out project</a:t>
          </a:r>
        </a:p>
      </dgm:t>
    </dgm:pt>
    <dgm:pt modelId="{8FBA08E9-6910-4A28-8414-D52D225AFB98}" type="parTrans" cxnId="{75AE3232-D605-4987-9677-43947E29019C}">
      <dgm:prSet/>
      <dgm:spPr/>
      <dgm:t>
        <a:bodyPr/>
        <a:lstStyle/>
        <a:p>
          <a:endParaRPr lang="en-US"/>
        </a:p>
      </dgm:t>
    </dgm:pt>
    <dgm:pt modelId="{AD1CB7C9-E976-45D8-84F2-387A8AA2F883}" type="sibTrans" cxnId="{75AE3232-D605-4987-9677-43947E29019C}">
      <dgm:prSet/>
      <dgm:spPr/>
      <dgm:t>
        <a:bodyPr/>
        <a:lstStyle/>
        <a:p>
          <a:endParaRPr lang="en-US"/>
        </a:p>
      </dgm:t>
    </dgm:pt>
    <dgm:pt modelId="{E476830D-BF5E-49B0-896D-1D7C2D956F6E}">
      <dgm:prSet phldrT="[Text]"/>
      <dgm:spPr/>
      <dgm:t>
        <a:bodyPr/>
        <a:lstStyle/>
        <a:p>
          <a:r>
            <a:rPr lang="en-US"/>
            <a:t>Celebrate and evaluate</a:t>
          </a:r>
        </a:p>
      </dgm:t>
    </dgm:pt>
    <dgm:pt modelId="{2B3816F1-6C2E-4E6C-91B6-B6A3F24AE2CE}" type="parTrans" cxnId="{BE3616BF-3946-404A-85D7-6CDA4F5EF045}">
      <dgm:prSet/>
      <dgm:spPr/>
      <dgm:t>
        <a:bodyPr/>
        <a:lstStyle/>
        <a:p>
          <a:endParaRPr lang="en-US"/>
        </a:p>
      </dgm:t>
    </dgm:pt>
    <dgm:pt modelId="{B36B8A49-DA79-413E-AAF9-FE8AAB8FEF7B}" type="sibTrans" cxnId="{BE3616BF-3946-404A-85D7-6CDA4F5EF045}">
      <dgm:prSet/>
      <dgm:spPr/>
      <dgm:t>
        <a:bodyPr/>
        <a:lstStyle/>
        <a:p>
          <a:endParaRPr lang="en-US"/>
        </a:p>
      </dgm:t>
    </dgm:pt>
    <dgm:pt modelId="{6193F0C8-4735-4545-880D-54C662392627}" type="pres">
      <dgm:prSet presAssocID="{F0832556-8D45-4FC9-ADB4-F5DA6F69FD4E}" presName="Name0" presStyleCnt="0">
        <dgm:presLayoutVars>
          <dgm:dir/>
          <dgm:resizeHandles/>
        </dgm:presLayoutVars>
      </dgm:prSet>
      <dgm:spPr/>
    </dgm:pt>
    <dgm:pt modelId="{F25B6969-DC80-47EE-9BF9-9A791F545EB2}" type="pres">
      <dgm:prSet presAssocID="{7B35D8A3-CD1D-477C-BCD8-FF13BA576787}" presName="compNode" presStyleCnt="0"/>
      <dgm:spPr/>
    </dgm:pt>
    <dgm:pt modelId="{BB7690A6-B1DB-4C73-9670-B3B0A8F6C56E}" type="pres">
      <dgm:prSet presAssocID="{7B35D8A3-CD1D-477C-BCD8-FF13BA576787}" presName="dummyConnPt" presStyleCnt="0"/>
      <dgm:spPr/>
    </dgm:pt>
    <dgm:pt modelId="{54EC0C1E-ECD8-43F4-A9E5-BC591F565CAC}" type="pres">
      <dgm:prSet presAssocID="{7B35D8A3-CD1D-477C-BCD8-FF13BA576787}" presName="node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317643C-DAB2-4DBB-894F-BF9A3714BD91}" type="pres">
      <dgm:prSet presAssocID="{B5A4E020-DE91-4CB1-9328-E1971EF8FC31}" presName="sibTrans" presStyleLbl="bgSibTrans2D1" presStyleIdx="0" presStyleCnt="6"/>
      <dgm:spPr/>
      <dgm:t>
        <a:bodyPr/>
        <a:lstStyle/>
        <a:p>
          <a:endParaRPr lang="en-US"/>
        </a:p>
      </dgm:t>
    </dgm:pt>
    <dgm:pt modelId="{34C8156C-2BE1-4C79-B268-479FD14BAA02}" type="pres">
      <dgm:prSet presAssocID="{BD3B3324-6EE9-4565-B08F-B907DCB57F64}" presName="compNode" presStyleCnt="0"/>
      <dgm:spPr/>
    </dgm:pt>
    <dgm:pt modelId="{040FF466-7C6C-478E-8893-6C21A5CC7891}" type="pres">
      <dgm:prSet presAssocID="{BD3B3324-6EE9-4565-B08F-B907DCB57F64}" presName="dummyConnPt" presStyleCnt="0"/>
      <dgm:spPr/>
    </dgm:pt>
    <dgm:pt modelId="{9923D1F7-F02B-45AB-AD50-33656437EC9C}" type="pres">
      <dgm:prSet presAssocID="{BD3B3324-6EE9-4565-B08F-B907DCB57F64}" presName="node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E8D7EFE-6043-43B5-A297-FB51A98ED162}" type="pres">
      <dgm:prSet presAssocID="{B6B14EE3-394B-4F6E-BAAB-34803351501A}" presName="sibTrans" presStyleLbl="bgSibTrans2D1" presStyleIdx="1" presStyleCnt="6"/>
      <dgm:spPr/>
      <dgm:t>
        <a:bodyPr/>
        <a:lstStyle/>
        <a:p>
          <a:endParaRPr lang="en-US"/>
        </a:p>
      </dgm:t>
    </dgm:pt>
    <dgm:pt modelId="{E43CFFDF-B43C-495E-B4C6-9E3FD27C4DC9}" type="pres">
      <dgm:prSet presAssocID="{981C6918-01D8-434B-95B3-9E8E76E72D11}" presName="compNode" presStyleCnt="0"/>
      <dgm:spPr/>
    </dgm:pt>
    <dgm:pt modelId="{381B52E5-1819-40E8-80AD-DAE06C33B804}" type="pres">
      <dgm:prSet presAssocID="{981C6918-01D8-434B-95B3-9E8E76E72D11}" presName="dummyConnPt" presStyleCnt="0"/>
      <dgm:spPr/>
    </dgm:pt>
    <dgm:pt modelId="{9CD4EA98-183E-46CB-B297-0E8B6755AAEE}" type="pres">
      <dgm:prSet presAssocID="{981C6918-01D8-434B-95B3-9E8E76E72D11}" presName="node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4AE4276-86ED-4C8E-8D8B-574D0FEA7C01}" type="pres">
      <dgm:prSet presAssocID="{245DED23-6B12-4CFD-86C8-2E1D3126FBF5}" presName="sibTrans" presStyleLbl="bgSibTrans2D1" presStyleIdx="2" presStyleCnt="6"/>
      <dgm:spPr/>
      <dgm:t>
        <a:bodyPr/>
        <a:lstStyle/>
        <a:p>
          <a:endParaRPr lang="en-US"/>
        </a:p>
      </dgm:t>
    </dgm:pt>
    <dgm:pt modelId="{D8FC8DC3-1447-49AB-B7ED-8676EA324F18}" type="pres">
      <dgm:prSet presAssocID="{C4248F65-3353-48F9-912D-6308EE3C5E20}" presName="compNode" presStyleCnt="0"/>
      <dgm:spPr/>
    </dgm:pt>
    <dgm:pt modelId="{85D4E208-69A3-4B17-B734-010A130011E3}" type="pres">
      <dgm:prSet presAssocID="{C4248F65-3353-48F9-912D-6308EE3C5E20}" presName="dummyConnPt" presStyleCnt="0"/>
      <dgm:spPr/>
    </dgm:pt>
    <dgm:pt modelId="{F2066F17-ACA7-407D-9091-6FD0D6859C17}" type="pres">
      <dgm:prSet presAssocID="{C4248F65-3353-48F9-912D-6308EE3C5E20}" presName="node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EBA9E7A-C538-4E7A-AB9F-AEE3D8263B6A}" type="pres">
      <dgm:prSet presAssocID="{F290881F-4903-4522-9D17-1C184437E744}" presName="sibTrans" presStyleLbl="bgSibTrans2D1" presStyleIdx="3" presStyleCnt="6"/>
      <dgm:spPr/>
      <dgm:t>
        <a:bodyPr/>
        <a:lstStyle/>
        <a:p>
          <a:endParaRPr lang="en-US"/>
        </a:p>
      </dgm:t>
    </dgm:pt>
    <dgm:pt modelId="{CDEC6AD0-35BB-44D5-BD46-AE99DB10F7C8}" type="pres">
      <dgm:prSet presAssocID="{D0F4E79F-15B4-4AD8-B835-3C90BF755C9E}" presName="compNode" presStyleCnt="0"/>
      <dgm:spPr/>
    </dgm:pt>
    <dgm:pt modelId="{C689B601-543B-4A64-8861-0F8A1E27CCD1}" type="pres">
      <dgm:prSet presAssocID="{D0F4E79F-15B4-4AD8-B835-3C90BF755C9E}" presName="dummyConnPt" presStyleCnt="0"/>
      <dgm:spPr/>
    </dgm:pt>
    <dgm:pt modelId="{1AD7238D-D5C4-4DD9-AF65-DC4E04AB88BF}" type="pres">
      <dgm:prSet presAssocID="{D0F4E79F-15B4-4AD8-B835-3C90BF755C9E}" presName="node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523C16B-F0BD-485C-9201-A07D00118AF9}" type="pres">
      <dgm:prSet presAssocID="{5FDB360D-7B15-477A-833D-E03F42B35A87}" presName="sibTrans" presStyleLbl="bgSibTrans2D1" presStyleIdx="4" presStyleCnt="6"/>
      <dgm:spPr/>
      <dgm:t>
        <a:bodyPr/>
        <a:lstStyle/>
        <a:p>
          <a:endParaRPr lang="en-US"/>
        </a:p>
      </dgm:t>
    </dgm:pt>
    <dgm:pt modelId="{F3C527A8-12D9-4498-A4BE-E12C7F2B5517}" type="pres">
      <dgm:prSet presAssocID="{0B28E9D7-EC8F-4DE7-891A-6719FA6486B6}" presName="compNode" presStyleCnt="0"/>
      <dgm:spPr/>
    </dgm:pt>
    <dgm:pt modelId="{6A4F7AEF-0710-4169-93B8-2282C6E0C332}" type="pres">
      <dgm:prSet presAssocID="{0B28E9D7-EC8F-4DE7-891A-6719FA6486B6}" presName="dummyConnPt" presStyleCnt="0"/>
      <dgm:spPr/>
    </dgm:pt>
    <dgm:pt modelId="{4EC4A138-DE14-4874-9D98-A2F28D32A304}" type="pres">
      <dgm:prSet presAssocID="{0B28E9D7-EC8F-4DE7-891A-6719FA6486B6}" presName="node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879E961-7C1F-4DC6-B2E9-A5D39D67D4A5}" type="pres">
      <dgm:prSet presAssocID="{AD1CB7C9-E976-45D8-84F2-387A8AA2F883}" presName="sibTrans" presStyleLbl="bgSibTrans2D1" presStyleIdx="5" presStyleCnt="6"/>
      <dgm:spPr/>
      <dgm:t>
        <a:bodyPr/>
        <a:lstStyle/>
        <a:p>
          <a:endParaRPr lang="en-US"/>
        </a:p>
      </dgm:t>
    </dgm:pt>
    <dgm:pt modelId="{0522BF5B-0F57-4ECD-8E32-00E05D957676}" type="pres">
      <dgm:prSet presAssocID="{E476830D-BF5E-49B0-896D-1D7C2D956F6E}" presName="compNode" presStyleCnt="0"/>
      <dgm:spPr/>
    </dgm:pt>
    <dgm:pt modelId="{255B6BB6-2C3B-477E-962F-8A8287733782}" type="pres">
      <dgm:prSet presAssocID="{E476830D-BF5E-49B0-896D-1D7C2D956F6E}" presName="dummyConnPt" presStyleCnt="0"/>
      <dgm:spPr/>
    </dgm:pt>
    <dgm:pt modelId="{EB1C9540-77AA-496F-87EC-4A0C2851C00B}" type="pres">
      <dgm:prSet presAssocID="{E476830D-BF5E-49B0-896D-1D7C2D956F6E}" presName="node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A3A82A6-1376-4249-8A00-A643FF433387}" type="presOf" srcId="{C4248F65-3353-48F9-912D-6308EE3C5E20}" destId="{F2066F17-ACA7-407D-9091-6FD0D6859C17}" srcOrd="0" destOrd="0" presId="urn:microsoft.com/office/officeart/2005/8/layout/bProcess4"/>
    <dgm:cxn modelId="{DF96F9C5-6DDA-438E-9E7F-EB3235338B33}" srcId="{F0832556-8D45-4FC9-ADB4-F5DA6F69FD4E}" destId="{D0F4E79F-15B4-4AD8-B835-3C90BF755C9E}" srcOrd="4" destOrd="0" parTransId="{70791F4C-125C-4684-BE53-1810831A9127}" sibTransId="{5FDB360D-7B15-477A-833D-E03F42B35A87}"/>
    <dgm:cxn modelId="{544D2305-9D75-448A-97C2-6A4C34BBABFE}" type="presOf" srcId="{E476830D-BF5E-49B0-896D-1D7C2D956F6E}" destId="{EB1C9540-77AA-496F-87EC-4A0C2851C00B}" srcOrd="0" destOrd="0" presId="urn:microsoft.com/office/officeart/2005/8/layout/bProcess4"/>
    <dgm:cxn modelId="{3660B445-AD98-4D3D-9749-980414F9D42E}" type="presOf" srcId="{B6B14EE3-394B-4F6E-BAAB-34803351501A}" destId="{BE8D7EFE-6043-43B5-A297-FB51A98ED162}" srcOrd="0" destOrd="0" presId="urn:microsoft.com/office/officeart/2005/8/layout/bProcess4"/>
    <dgm:cxn modelId="{8E101891-771C-4E11-9526-02C0BB07E580}" type="presOf" srcId="{AD1CB7C9-E976-45D8-84F2-387A8AA2F883}" destId="{1879E961-7C1F-4DC6-B2E9-A5D39D67D4A5}" srcOrd="0" destOrd="0" presId="urn:microsoft.com/office/officeart/2005/8/layout/bProcess4"/>
    <dgm:cxn modelId="{50135D85-50AF-482C-B464-F2E99B866F1B}" type="presOf" srcId="{F290881F-4903-4522-9D17-1C184437E744}" destId="{2EBA9E7A-C538-4E7A-AB9F-AEE3D8263B6A}" srcOrd="0" destOrd="0" presId="urn:microsoft.com/office/officeart/2005/8/layout/bProcess4"/>
    <dgm:cxn modelId="{FD83FFC2-601A-40A4-87AE-40528F987AB1}" type="presOf" srcId="{F0832556-8D45-4FC9-ADB4-F5DA6F69FD4E}" destId="{6193F0C8-4735-4545-880D-54C662392627}" srcOrd="0" destOrd="0" presId="urn:microsoft.com/office/officeart/2005/8/layout/bProcess4"/>
    <dgm:cxn modelId="{202F2A86-7E2E-4E18-8C0A-9DCE9511E64E}" srcId="{F0832556-8D45-4FC9-ADB4-F5DA6F69FD4E}" destId="{7B35D8A3-CD1D-477C-BCD8-FF13BA576787}" srcOrd="0" destOrd="0" parTransId="{EDF07A64-4FBC-4863-86F2-BA481F9F22AF}" sibTransId="{B5A4E020-DE91-4CB1-9328-E1971EF8FC31}"/>
    <dgm:cxn modelId="{BE3616BF-3946-404A-85D7-6CDA4F5EF045}" srcId="{F0832556-8D45-4FC9-ADB4-F5DA6F69FD4E}" destId="{E476830D-BF5E-49B0-896D-1D7C2D956F6E}" srcOrd="6" destOrd="0" parTransId="{2B3816F1-6C2E-4E6C-91B6-B6A3F24AE2CE}" sibTransId="{B36B8A49-DA79-413E-AAF9-FE8AAB8FEF7B}"/>
    <dgm:cxn modelId="{1F647982-F261-42E3-AF14-944A2437E190}" type="presOf" srcId="{981C6918-01D8-434B-95B3-9E8E76E72D11}" destId="{9CD4EA98-183E-46CB-B297-0E8B6755AAEE}" srcOrd="0" destOrd="0" presId="urn:microsoft.com/office/officeart/2005/8/layout/bProcess4"/>
    <dgm:cxn modelId="{BED38357-1F69-41FB-96D7-CB6804B94E70}" srcId="{F0832556-8D45-4FC9-ADB4-F5DA6F69FD4E}" destId="{981C6918-01D8-434B-95B3-9E8E76E72D11}" srcOrd="2" destOrd="0" parTransId="{5950D656-E9B4-4208-9A6F-5C09AD7F5A73}" sibTransId="{245DED23-6B12-4CFD-86C8-2E1D3126FBF5}"/>
    <dgm:cxn modelId="{F70D9A08-C16B-42DA-9E1E-C6AE11CA800C}" type="presOf" srcId="{0B28E9D7-EC8F-4DE7-891A-6719FA6486B6}" destId="{4EC4A138-DE14-4874-9D98-A2F28D32A304}" srcOrd="0" destOrd="0" presId="urn:microsoft.com/office/officeart/2005/8/layout/bProcess4"/>
    <dgm:cxn modelId="{F9CB3BD7-AA99-45C4-82A2-24BA8812BB57}" srcId="{F0832556-8D45-4FC9-ADB4-F5DA6F69FD4E}" destId="{C4248F65-3353-48F9-912D-6308EE3C5E20}" srcOrd="3" destOrd="0" parTransId="{29DEE2D5-A491-4AAD-9B35-D01DAE0E3493}" sibTransId="{F290881F-4903-4522-9D17-1C184437E744}"/>
    <dgm:cxn modelId="{7A20173C-B013-43D7-8FA2-DB8190935BF9}" type="presOf" srcId="{245DED23-6B12-4CFD-86C8-2E1D3126FBF5}" destId="{44AE4276-86ED-4C8E-8D8B-574D0FEA7C01}" srcOrd="0" destOrd="0" presId="urn:microsoft.com/office/officeart/2005/8/layout/bProcess4"/>
    <dgm:cxn modelId="{8FA8DB12-FE04-43B1-88B7-DC0697D34BF6}" type="presOf" srcId="{5FDB360D-7B15-477A-833D-E03F42B35A87}" destId="{F523C16B-F0BD-485C-9201-A07D00118AF9}" srcOrd="0" destOrd="0" presId="urn:microsoft.com/office/officeart/2005/8/layout/bProcess4"/>
    <dgm:cxn modelId="{F7699D6F-6422-4F0B-9F08-CD6826D68AE1}" type="presOf" srcId="{B5A4E020-DE91-4CB1-9328-E1971EF8FC31}" destId="{A317643C-DAB2-4DBB-894F-BF9A3714BD91}" srcOrd="0" destOrd="0" presId="urn:microsoft.com/office/officeart/2005/8/layout/bProcess4"/>
    <dgm:cxn modelId="{05C6931D-F19E-4ADC-BB89-41513B1EB688}" type="presOf" srcId="{BD3B3324-6EE9-4565-B08F-B907DCB57F64}" destId="{9923D1F7-F02B-45AB-AD50-33656437EC9C}" srcOrd="0" destOrd="0" presId="urn:microsoft.com/office/officeart/2005/8/layout/bProcess4"/>
    <dgm:cxn modelId="{75AE3232-D605-4987-9677-43947E29019C}" srcId="{F0832556-8D45-4FC9-ADB4-F5DA6F69FD4E}" destId="{0B28E9D7-EC8F-4DE7-891A-6719FA6486B6}" srcOrd="5" destOrd="0" parTransId="{8FBA08E9-6910-4A28-8414-D52D225AFB98}" sibTransId="{AD1CB7C9-E976-45D8-84F2-387A8AA2F883}"/>
    <dgm:cxn modelId="{7BD6E26D-6677-499A-8EC5-3F40D99E8999}" type="presOf" srcId="{7B35D8A3-CD1D-477C-BCD8-FF13BA576787}" destId="{54EC0C1E-ECD8-43F4-A9E5-BC591F565CAC}" srcOrd="0" destOrd="0" presId="urn:microsoft.com/office/officeart/2005/8/layout/bProcess4"/>
    <dgm:cxn modelId="{25069EC6-B750-43D1-ADA3-8AD399287C78}" srcId="{F0832556-8D45-4FC9-ADB4-F5DA6F69FD4E}" destId="{BD3B3324-6EE9-4565-B08F-B907DCB57F64}" srcOrd="1" destOrd="0" parTransId="{39964AA4-C793-445B-93CA-71D417D0BA85}" sibTransId="{B6B14EE3-394B-4F6E-BAAB-34803351501A}"/>
    <dgm:cxn modelId="{4ED1AD2E-277D-4A44-AD3E-7655B7360545}" type="presOf" srcId="{D0F4E79F-15B4-4AD8-B835-3C90BF755C9E}" destId="{1AD7238D-D5C4-4DD9-AF65-DC4E04AB88BF}" srcOrd="0" destOrd="0" presId="urn:microsoft.com/office/officeart/2005/8/layout/bProcess4"/>
    <dgm:cxn modelId="{EAB77750-D05F-4966-880F-23153810937F}" type="presParOf" srcId="{6193F0C8-4735-4545-880D-54C662392627}" destId="{F25B6969-DC80-47EE-9BF9-9A791F545EB2}" srcOrd="0" destOrd="0" presId="urn:microsoft.com/office/officeart/2005/8/layout/bProcess4"/>
    <dgm:cxn modelId="{839ECF7D-55B5-4CF6-8144-51140F3CDBE6}" type="presParOf" srcId="{F25B6969-DC80-47EE-9BF9-9A791F545EB2}" destId="{BB7690A6-B1DB-4C73-9670-B3B0A8F6C56E}" srcOrd="0" destOrd="0" presId="urn:microsoft.com/office/officeart/2005/8/layout/bProcess4"/>
    <dgm:cxn modelId="{4515AF12-AEB7-4DF1-BA29-D1BC9691C9A3}" type="presParOf" srcId="{F25B6969-DC80-47EE-9BF9-9A791F545EB2}" destId="{54EC0C1E-ECD8-43F4-A9E5-BC591F565CAC}" srcOrd="1" destOrd="0" presId="urn:microsoft.com/office/officeart/2005/8/layout/bProcess4"/>
    <dgm:cxn modelId="{1BB47B06-DA6F-494A-9453-B8DE625EBBAD}" type="presParOf" srcId="{6193F0C8-4735-4545-880D-54C662392627}" destId="{A317643C-DAB2-4DBB-894F-BF9A3714BD91}" srcOrd="1" destOrd="0" presId="urn:microsoft.com/office/officeart/2005/8/layout/bProcess4"/>
    <dgm:cxn modelId="{99E75D1E-536F-46D1-BE34-E2A66FA16706}" type="presParOf" srcId="{6193F0C8-4735-4545-880D-54C662392627}" destId="{34C8156C-2BE1-4C79-B268-479FD14BAA02}" srcOrd="2" destOrd="0" presId="urn:microsoft.com/office/officeart/2005/8/layout/bProcess4"/>
    <dgm:cxn modelId="{904AD073-C36C-4033-9C91-57B8D529BB29}" type="presParOf" srcId="{34C8156C-2BE1-4C79-B268-479FD14BAA02}" destId="{040FF466-7C6C-478E-8893-6C21A5CC7891}" srcOrd="0" destOrd="0" presId="urn:microsoft.com/office/officeart/2005/8/layout/bProcess4"/>
    <dgm:cxn modelId="{2144AE4E-60F0-4C46-94EB-5B1CBDE01C7D}" type="presParOf" srcId="{34C8156C-2BE1-4C79-B268-479FD14BAA02}" destId="{9923D1F7-F02B-45AB-AD50-33656437EC9C}" srcOrd="1" destOrd="0" presId="urn:microsoft.com/office/officeart/2005/8/layout/bProcess4"/>
    <dgm:cxn modelId="{7B5261E1-BA7A-4B82-98FB-8D4CB9859BFD}" type="presParOf" srcId="{6193F0C8-4735-4545-880D-54C662392627}" destId="{BE8D7EFE-6043-43B5-A297-FB51A98ED162}" srcOrd="3" destOrd="0" presId="urn:microsoft.com/office/officeart/2005/8/layout/bProcess4"/>
    <dgm:cxn modelId="{7E79A3D6-1B40-4425-B522-445320F0C228}" type="presParOf" srcId="{6193F0C8-4735-4545-880D-54C662392627}" destId="{E43CFFDF-B43C-495E-B4C6-9E3FD27C4DC9}" srcOrd="4" destOrd="0" presId="urn:microsoft.com/office/officeart/2005/8/layout/bProcess4"/>
    <dgm:cxn modelId="{2A4599E6-22BF-4F64-8F32-F8C49992C6EA}" type="presParOf" srcId="{E43CFFDF-B43C-495E-B4C6-9E3FD27C4DC9}" destId="{381B52E5-1819-40E8-80AD-DAE06C33B804}" srcOrd="0" destOrd="0" presId="urn:microsoft.com/office/officeart/2005/8/layout/bProcess4"/>
    <dgm:cxn modelId="{10735012-59AD-4D13-BF1C-F29A6D23F7A4}" type="presParOf" srcId="{E43CFFDF-B43C-495E-B4C6-9E3FD27C4DC9}" destId="{9CD4EA98-183E-46CB-B297-0E8B6755AAEE}" srcOrd="1" destOrd="0" presId="urn:microsoft.com/office/officeart/2005/8/layout/bProcess4"/>
    <dgm:cxn modelId="{FCDBA683-F3BC-4E2E-B05C-C7C850019FC6}" type="presParOf" srcId="{6193F0C8-4735-4545-880D-54C662392627}" destId="{44AE4276-86ED-4C8E-8D8B-574D0FEA7C01}" srcOrd="5" destOrd="0" presId="urn:microsoft.com/office/officeart/2005/8/layout/bProcess4"/>
    <dgm:cxn modelId="{2C64650E-BFFD-4D12-A971-D836612A3352}" type="presParOf" srcId="{6193F0C8-4735-4545-880D-54C662392627}" destId="{D8FC8DC3-1447-49AB-B7ED-8676EA324F18}" srcOrd="6" destOrd="0" presId="urn:microsoft.com/office/officeart/2005/8/layout/bProcess4"/>
    <dgm:cxn modelId="{F915E7EC-3D5A-4A56-8477-F3C7558B792B}" type="presParOf" srcId="{D8FC8DC3-1447-49AB-B7ED-8676EA324F18}" destId="{85D4E208-69A3-4B17-B734-010A130011E3}" srcOrd="0" destOrd="0" presId="urn:microsoft.com/office/officeart/2005/8/layout/bProcess4"/>
    <dgm:cxn modelId="{6A7F914C-3F57-4EBC-B687-084F91FD501F}" type="presParOf" srcId="{D8FC8DC3-1447-49AB-B7ED-8676EA324F18}" destId="{F2066F17-ACA7-407D-9091-6FD0D6859C17}" srcOrd="1" destOrd="0" presId="urn:microsoft.com/office/officeart/2005/8/layout/bProcess4"/>
    <dgm:cxn modelId="{356C673D-653C-43D1-9DCE-17035EB410D3}" type="presParOf" srcId="{6193F0C8-4735-4545-880D-54C662392627}" destId="{2EBA9E7A-C538-4E7A-AB9F-AEE3D8263B6A}" srcOrd="7" destOrd="0" presId="urn:microsoft.com/office/officeart/2005/8/layout/bProcess4"/>
    <dgm:cxn modelId="{C04A8784-0FCD-4AA6-A670-7EC68D40976F}" type="presParOf" srcId="{6193F0C8-4735-4545-880D-54C662392627}" destId="{CDEC6AD0-35BB-44D5-BD46-AE99DB10F7C8}" srcOrd="8" destOrd="0" presId="urn:microsoft.com/office/officeart/2005/8/layout/bProcess4"/>
    <dgm:cxn modelId="{E1E7BC37-940F-44C6-A376-A48CEB407E2E}" type="presParOf" srcId="{CDEC6AD0-35BB-44D5-BD46-AE99DB10F7C8}" destId="{C689B601-543B-4A64-8861-0F8A1E27CCD1}" srcOrd="0" destOrd="0" presId="urn:microsoft.com/office/officeart/2005/8/layout/bProcess4"/>
    <dgm:cxn modelId="{8D049A05-21E4-41EA-BFAE-578DD2C54761}" type="presParOf" srcId="{CDEC6AD0-35BB-44D5-BD46-AE99DB10F7C8}" destId="{1AD7238D-D5C4-4DD9-AF65-DC4E04AB88BF}" srcOrd="1" destOrd="0" presId="urn:microsoft.com/office/officeart/2005/8/layout/bProcess4"/>
    <dgm:cxn modelId="{66233BC2-8B9C-4716-9A22-B58E29E86173}" type="presParOf" srcId="{6193F0C8-4735-4545-880D-54C662392627}" destId="{F523C16B-F0BD-485C-9201-A07D00118AF9}" srcOrd="9" destOrd="0" presId="urn:microsoft.com/office/officeart/2005/8/layout/bProcess4"/>
    <dgm:cxn modelId="{337DDBE1-A3D1-4761-812D-B41BA692B670}" type="presParOf" srcId="{6193F0C8-4735-4545-880D-54C662392627}" destId="{F3C527A8-12D9-4498-A4BE-E12C7F2B5517}" srcOrd="10" destOrd="0" presId="urn:microsoft.com/office/officeart/2005/8/layout/bProcess4"/>
    <dgm:cxn modelId="{526D63D8-EA20-43E6-B3B9-D57113F423E5}" type="presParOf" srcId="{F3C527A8-12D9-4498-A4BE-E12C7F2B5517}" destId="{6A4F7AEF-0710-4169-93B8-2282C6E0C332}" srcOrd="0" destOrd="0" presId="urn:microsoft.com/office/officeart/2005/8/layout/bProcess4"/>
    <dgm:cxn modelId="{31D4D6DC-A00F-4749-8A82-A3E0AC1B1EC8}" type="presParOf" srcId="{F3C527A8-12D9-4498-A4BE-E12C7F2B5517}" destId="{4EC4A138-DE14-4874-9D98-A2F28D32A304}" srcOrd="1" destOrd="0" presId="urn:microsoft.com/office/officeart/2005/8/layout/bProcess4"/>
    <dgm:cxn modelId="{1CBD097D-F004-483F-9119-D5F8EFB96C39}" type="presParOf" srcId="{6193F0C8-4735-4545-880D-54C662392627}" destId="{1879E961-7C1F-4DC6-B2E9-A5D39D67D4A5}" srcOrd="11" destOrd="0" presId="urn:microsoft.com/office/officeart/2005/8/layout/bProcess4"/>
    <dgm:cxn modelId="{FFAA1C9F-8652-4279-A227-7E1B5396D82B}" type="presParOf" srcId="{6193F0C8-4735-4545-880D-54C662392627}" destId="{0522BF5B-0F57-4ECD-8E32-00E05D957676}" srcOrd="12" destOrd="0" presId="urn:microsoft.com/office/officeart/2005/8/layout/bProcess4"/>
    <dgm:cxn modelId="{1FC97D44-C317-4EAF-9CF1-5C63CC6395A5}" type="presParOf" srcId="{0522BF5B-0F57-4ECD-8E32-00E05D957676}" destId="{255B6BB6-2C3B-477E-962F-8A8287733782}" srcOrd="0" destOrd="0" presId="urn:microsoft.com/office/officeart/2005/8/layout/bProcess4"/>
    <dgm:cxn modelId="{4861FC20-0D1E-40E9-A30D-3A6FCA6D816C}" type="presParOf" srcId="{0522BF5B-0F57-4ECD-8E32-00E05D957676}" destId="{EB1C9540-77AA-496F-87EC-4A0C2851C00B}" srcOrd="1" destOrd="0" presId="urn:microsoft.com/office/officeart/2005/8/layout/b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317643C-DAB2-4DBB-894F-BF9A3714BD91}">
      <dsp:nvSpPr>
        <dsp:cNvPr id="0" name=""/>
        <dsp:cNvSpPr/>
      </dsp:nvSpPr>
      <dsp:spPr>
        <a:xfrm rot="5400000">
          <a:off x="-364725" y="1047148"/>
          <a:ext cx="1612474" cy="194676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4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z="-1905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4EC0C1E-ECD8-43F4-A9E5-BC591F565CAC}">
      <dsp:nvSpPr>
        <dsp:cNvPr id="0" name=""/>
        <dsp:cNvSpPr/>
      </dsp:nvSpPr>
      <dsp:spPr>
        <a:xfrm>
          <a:off x="3985" y="14778"/>
          <a:ext cx="2163067" cy="129784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4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/>
            <a:t>Gather information</a:t>
          </a:r>
        </a:p>
      </dsp:txBody>
      <dsp:txXfrm>
        <a:off x="41997" y="52790"/>
        <a:ext cx="2087043" cy="1221816"/>
      </dsp:txXfrm>
    </dsp:sp>
    <dsp:sp modelId="{BE8D7EFE-6043-43B5-A297-FB51A98ED162}">
      <dsp:nvSpPr>
        <dsp:cNvPr id="0" name=""/>
        <dsp:cNvSpPr/>
      </dsp:nvSpPr>
      <dsp:spPr>
        <a:xfrm rot="5400000">
          <a:off x="-364725" y="2669449"/>
          <a:ext cx="1612474" cy="194676"/>
        </a:xfrm>
        <a:prstGeom prst="rect">
          <a:avLst/>
        </a:prstGeom>
        <a:gradFill rotWithShape="0">
          <a:gsLst>
            <a:gs pos="0">
              <a:schemeClr val="accent4">
                <a:hueOff val="-1206228"/>
                <a:satOff val="8421"/>
                <a:lumOff val="902"/>
                <a:alphaOff val="0"/>
                <a:shade val="47500"/>
                <a:satMod val="137000"/>
              </a:schemeClr>
            </a:gs>
            <a:gs pos="55000">
              <a:schemeClr val="accent4">
                <a:hueOff val="-1206228"/>
                <a:satOff val="8421"/>
                <a:lumOff val="902"/>
                <a:alphaOff val="0"/>
                <a:shade val="69000"/>
                <a:satMod val="137000"/>
              </a:schemeClr>
            </a:gs>
            <a:gs pos="100000">
              <a:schemeClr val="accent4">
                <a:hueOff val="-1206228"/>
                <a:satOff val="8421"/>
                <a:lumOff val="902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z="-1905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923D1F7-F02B-45AB-AD50-33656437EC9C}">
      <dsp:nvSpPr>
        <dsp:cNvPr id="0" name=""/>
        <dsp:cNvSpPr/>
      </dsp:nvSpPr>
      <dsp:spPr>
        <a:xfrm>
          <a:off x="3985" y="1637079"/>
          <a:ext cx="2163067" cy="129784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-1005190"/>
                <a:satOff val="7017"/>
                <a:lumOff val="752"/>
                <a:alphaOff val="0"/>
                <a:shade val="47500"/>
                <a:satMod val="137000"/>
              </a:schemeClr>
            </a:gs>
            <a:gs pos="55000">
              <a:schemeClr val="accent4">
                <a:hueOff val="-1005190"/>
                <a:satOff val="7017"/>
                <a:lumOff val="752"/>
                <a:alphaOff val="0"/>
                <a:shade val="69000"/>
                <a:satMod val="137000"/>
              </a:schemeClr>
            </a:gs>
            <a:gs pos="100000">
              <a:schemeClr val="accent4">
                <a:hueOff val="-1005190"/>
                <a:satOff val="7017"/>
                <a:lumOff val="752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/>
            <a:t>Set up team</a:t>
          </a:r>
        </a:p>
      </dsp:txBody>
      <dsp:txXfrm>
        <a:off x="41997" y="1675091"/>
        <a:ext cx="2087043" cy="1221816"/>
      </dsp:txXfrm>
    </dsp:sp>
    <dsp:sp modelId="{44AE4276-86ED-4C8E-8D8B-574D0FEA7C01}">
      <dsp:nvSpPr>
        <dsp:cNvPr id="0" name=""/>
        <dsp:cNvSpPr/>
      </dsp:nvSpPr>
      <dsp:spPr>
        <a:xfrm>
          <a:off x="446425" y="3480599"/>
          <a:ext cx="2867054" cy="194676"/>
        </a:xfrm>
        <a:prstGeom prst="rect">
          <a:avLst/>
        </a:prstGeom>
        <a:gradFill rotWithShape="0">
          <a:gsLst>
            <a:gs pos="0">
              <a:schemeClr val="accent4">
                <a:hueOff val="-2412456"/>
                <a:satOff val="16842"/>
                <a:lumOff val="1804"/>
                <a:alphaOff val="0"/>
                <a:shade val="47500"/>
                <a:satMod val="137000"/>
              </a:schemeClr>
            </a:gs>
            <a:gs pos="55000">
              <a:schemeClr val="accent4">
                <a:hueOff val="-2412456"/>
                <a:satOff val="16842"/>
                <a:lumOff val="1804"/>
                <a:alphaOff val="0"/>
                <a:shade val="69000"/>
                <a:satMod val="137000"/>
              </a:schemeClr>
            </a:gs>
            <a:gs pos="100000">
              <a:schemeClr val="accent4">
                <a:hueOff val="-2412456"/>
                <a:satOff val="16842"/>
                <a:lumOff val="1804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z="-1905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CD4EA98-183E-46CB-B297-0E8B6755AAEE}">
      <dsp:nvSpPr>
        <dsp:cNvPr id="0" name=""/>
        <dsp:cNvSpPr/>
      </dsp:nvSpPr>
      <dsp:spPr>
        <a:xfrm>
          <a:off x="3985" y="3259380"/>
          <a:ext cx="2163067" cy="129784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-2010380"/>
                <a:satOff val="14035"/>
                <a:lumOff val="1503"/>
                <a:alphaOff val="0"/>
                <a:shade val="47500"/>
                <a:satMod val="137000"/>
              </a:schemeClr>
            </a:gs>
            <a:gs pos="55000">
              <a:schemeClr val="accent4">
                <a:hueOff val="-2010380"/>
                <a:satOff val="14035"/>
                <a:lumOff val="1503"/>
                <a:alphaOff val="0"/>
                <a:shade val="69000"/>
                <a:satMod val="137000"/>
              </a:schemeClr>
            </a:gs>
            <a:gs pos="100000">
              <a:schemeClr val="accent4">
                <a:hueOff val="-2010380"/>
                <a:satOff val="14035"/>
                <a:lumOff val="1503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/>
            <a:t>Plan project</a:t>
          </a:r>
        </a:p>
      </dsp:txBody>
      <dsp:txXfrm>
        <a:off x="41997" y="3297392"/>
        <a:ext cx="2087043" cy="1221816"/>
      </dsp:txXfrm>
    </dsp:sp>
    <dsp:sp modelId="{2EBA9E7A-C538-4E7A-AB9F-AEE3D8263B6A}">
      <dsp:nvSpPr>
        <dsp:cNvPr id="0" name=""/>
        <dsp:cNvSpPr/>
      </dsp:nvSpPr>
      <dsp:spPr>
        <a:xfrm rot="16200000">
          <a:off x="2512155" y="2669449"/>
          <a:ext cx="1612474" cy="194676"/>
        </a:xfrm>
        <a:prstGeom prst="rect">
          <a:avLst/>
        </a:prstGeom>
        <a:gradFill rotWithShape="0">
          <a:gsLst>
            <a:gs pos="0">
              <a:schemeClr val="accent4">
                <a:hueOff val="-3618685"/>
                <a:satOff val="25263"/>
                <a:lumOff val="2705"/>
                <a:alphaOff val="0"/>
                <a:shade val="47500"/>
                <a:satMod val="137000"/>
              </a:schemeClr>
            </a:gs>
            <a:gs pos="55000">
              <a:schemeClr val="accent4">
                <a:hueOff val="-3618685"/>
                <a:satOff val="25263"/>
                <a:lumOff val="2705"/>
                <a:alphaOff val="0"/>
                <a:shade val="69000"/>
                <a:satMod val="137000"/>
              </a:schemeClr>
            </a:gs>
            <a:gs pos="100000">
              <a:schemeClr val="accent4">
                <a:hueOff val="-3618685"/>
                <a:satOff val="25263"/>
                <a:lumOff val="2705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z="-1905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2066F17-ACA7-407D-9091-6FD0D6859C17}">
      <dsp:nvSpPr>
        <dsp:cNvPr id="0" name=""/>
        <dsp:cNvSpPr/>
      </dsp:nvSpPr>
      <dsp:spPr>
        <a:xfrm>
          <a:off x="2880866" y="3259380"/>
          <a:ext cx="2163067" cy="129784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-3015570"/>
                <a:satOff val="21052"/>
                <a:lumOff val="2255"/>
                <a:alphaOff val="0"/>
                <a:shade val="47500"/>
                <a:satMod val="137000"/>
              </a:schemeClr>
            </a:gs>
            <a:gs pos="55000">
              <a:schemeClr val="accent4">
                <a:hueOff val="-3015570"/>
                <a:satOff val="21052"/>
                <a:lumOff val="2255"/>
                <a:alphaOff val="0"/>
                <a:shade val="69000"/>
                <a:satMod val="137000"/>
              </a:schemeClr>
            </a:gs>
            <a:gs pos="100000">
              <a:schemeClr val="accent4">
                <a:hueOff val="-3015570"/>
                <a:satOff val="21052"/>
                <a:lumOff val="2255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/>
            <a:t>Meet with department</a:t>
          </a:r>
        </a:p>
      </dsp:txBody>
      <dsp:txXfrm>
        <a:off x="2918878" y="3297392"/>
        <a:ext cx="2087043" cy="1221816"/>
      </dsp:txXfrm>
    </dsp:sp>
    <dsp:sp modelId="{F523C16B-F0BD-485C-9201-A07D00118AF9}">
      <dsp:nvSpPr>
        <dsp:cNvPr id="0" name=""/>
        <dsp:cNvSpPr/>
      </dsp:nvSpPr>
      <dsp:spPr>
        <a:xfrm rot="16200000">
          <a:off x="2512155" y="1047148"/>
          <a:ext cx="1612474" cy="194676"/>
        </a:xfrm>
        <a:prstGeom prst="rect">
          <a:avLst/>
        </a:prstGeom>
        <a:gradFill rotWithShape="0">
          <a:gsLst>
            <a:gs pos="0">
              <a:schemeClr val="accent4">
                <a:hueOff val="-4824913"/>
                <a:satOff val="33684"/>
                <a:lumOff val="3607"/>
                <a:alphaOff val="0"/>
                <a:shade val="47500"/>
                <a:satMod val="137000"/>
              </a:schemeClr>
            </a:gs>
            <a:gs pos="55000">
              <a:schemeClr val="accent4">
                <a:hueOff val="-4824913"/>
                <a:satOff val="33684"/>
                <a:lumOff val="3607"/>
                <a:alphaOff val="0"/>
                <a:shade val="69000"/>
                <a:satMod val="137000"/>
              </a:schemeClr>
            </a:gs>
            <a:gs pos="100000">
              <a:schemeClr val="accent4">
                <a:hueOff val="-4824913"/>
                <a:satOff val="33684"/>
                <a:lumOff val="3607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z="-1905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AD7238D-D5C4-4DD9-AF65-DC4E04AB88BF}">
      <dsp:nvSpPr>
        <dsp:cNvPr id="0" name=""/>
        <dsp:cNvSpPr/>
      </dsp:nvSpPr>
      <dsp:spPr>
        <a:xfrm>
          <a:off x="2880866" y="1637079"/>
          <a:ext cx="2163067" cy="129784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-4020761"/>
                <a:satOff val="28070"/>
                <a:lumOff val="3006"/>
                <a:alphaOff val="0"/>
                <a:shade val="47500"/>
                <a:satMod val="137000"/>
              </a:schemeClr>
            </a:gs>
            <a:gs pos="55000">
              <a:schemeClr val="accent4">
                <a:hueOff val="-4020761"/>
                <a:satOff val="28070"/>
                <a:lumOff val="3006"/>
                <a:alphaOff val="0"/>
                <a:shade val="69000"/>
                <a:satMod val="137000"/>
              </a:schemeClr>
            </a:gs>
            <a:gs pos="100000">
              <a:schemeClr val="accent4">
                <a:hueOff val="-4020761"/>
                <a:satOff val="28070"/>
                <a:lumOff val="3006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/>
            <a:t>Present to other departments</a:t>
          </a:r>
        </a:p>
      </dsp:txBody>
      <dsp:txXfrm>
        <a:off x="2918878" y="1675091"/>
        <a:ext cx="2087043" cy="1221816"/>
      </dsp:txXfrm>
    </dsp:sp>
    <dsp:sp modelId="{1879E961-7C1F-4DC6-B2E9-A5D39D67D4A5}">
      <dsp:nvSpPr>
        <dsp:cNvPr id="0" name=""/>
        <dsp:cNvSpPr/>
      </dsp:nvSpPr>
      <dsp:spPr>
        <a:xfrm>
          <a:off x="3323305" y="235998"/>
          <a:ext cx="2867054" cy="194676"/>
        </a:xfrm>
        <a:prstGeom prst="rect">
          <a:avLst/>
        </a:prstGeom>
        <a:gradFill rotWithShape="0">
          <a:gsLst>
            <a:gs pos="0">
              <a:schemeClr val="accent4">
                <a:hueOff val="-6031141"/>
                <a:satOff val="42105"/>
                <a:lumOff val="4509"/>
                <a:alphaOff val="0"/>
                <a:shade val="47500"/>
                <a:satMod val="137000"/>
              </a:schemeClr>
            </a:gs>
            <a:gs pos="55000">
              <a:schemeClr val="accent4">
                <a:hueOff val="-6031141"/>
                <a:satOff val="42105"/>
                <a:lumOff val="4509"/>
                <a:alphaOff val="0"/>
                <a:shade val="69000"/>
                <a:satMod val="137000"/>
              </a:schemeClr>
            </a:gs>
            <a:gs pos="100000">
              <a:schemeClr val="accent4">
                <a:hueOff val="-6031141"/>
                <a:satOff val="42105"/>
                <a:lumOff val="4509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z="-1905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EC4A138-DE14-4874-9D98-A2F28D32A304}">
      <dsp:nvSpPr>
        <dsp:cNvPr id="0" name=""/>
        <dsp:cNvSpPr/>
      </dsp:nvSpPr>
      <dsp:spPr>
        <a:xfrm>
          <a:off x="2880866" y="14778"/>
          <a:ext cx="2163067" cy="129784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-5025950"/>
                <a:satOff val="35087"/>
                <a:lumOff val="3758"/>
                <a:alphaOff val="0"/>
                <a:shade val="47500"/>
                <a:satMod val="137000"/>
              </a:schemeClr>
            </a:gs>
            <a:gs pos="55000">
              <a:schemeClr val="accent4">
                <a:hueOff val="-5025950"/>
                <a:satOff val="35087"/>
                <a:lumOff val="3758"/>
                <a:alphaOff val="0"/>
                <a:shade val="69000"/>
                <a:satMod val="137000"/>
              </a:schemeClr>
            </a:gs>
            <a:gs pos="100000">
              <a:schemeClr val="accent4">
                <a:hueOff val="-5025950"/>
                <a:satOff val="35087"/>
                <a:lumOff val="3758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/>
            <a:t>Carry out project</a:t>
          </a:r>
        </a:p>
      </dsp:txBody>
      <dsp:txXfrm>
        <a:off x="2918878" y="52790"/>
        <a:ext cx="2087043" cy="1221816"/>
      </dsp:txXfrm>
    </dsp:sp>
    <dsp:sp modelId="{EB1C9540-77AA-496F-87EC-4A0C2851C00B}">
      <dsp:nvSpPr>
        <dsp:cNvPr id="0" name=""/>
        <dsp:cNvSpPr/>
      </dsp:nvSpPr>
      <dsp:spPr>
        <a:xfrm>
          <a:off x="5757746" y="14778"/>
          <a:ext cx="2163067" cy="129784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-6031141"/>
                <a:satOff val="42105"/>
                <a:lumOff val="4509"/>
                <a:alphaOff val="0"/>
                <a:shade val="47500"/>
                <a:satMod val="137000"/>
              </a:schemeClr>
            </a:gs>
            <a:gs pos="55000">
              <a:schemeClr val="accent4">
                <a:hueOff val="-6031141"/>
                <a:satOff val="42105"/>
                <a:lumOff val="4509"/>
                <a:alphaOff val="0"/>
                <a:shade val="69000"/>
                <a:satMod val="137000"/>
              </a:schemeClr>
            </a:gs>
            <a:gs pos="100000">
              <a:schemeClr val="accent4">
                <a:hueOff val="-6031141"/>
                <a:satOff val="42105"/>
                <a:lumOff val="4509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/>
            <a:t>Celebrate and evaluate</a:t>
          </a:r>
        </a:p>
      </dsp:txBody>
      <dsp:txXfrm>
        <a:off x="5795758" y="52790"/>
        <a:ext cx="2087043" cy="122181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bProcess4">
  <dgm:title val=""/>
  <dgm:desc val=""/>
  <dgm:catLst>
    <dgm:cat type="process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grDir" val="tL"/>
          <dgm:param type="flowDir" val="col"/>
          <dgm:param type="contDir" val="revDir"/>
          <dgm:param type="bkpt" val="bal"/>
        </dgm:alg>
      </dgm:if>
      <dgm:else name="Name3">
        <dgm:alg type="snake">
          <dgm:param type="grDir" val="tR"/>
          <dgm:param type="flowDir" val="col"/>
          <dgm:param type="contDir" val="revDir"/>
          <dgm:param type="bkpt" val="bal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fact="0.6"/>
      <dgm:constr type="h" for="ch" forName="sibTrans" refType="h" refFor="ch" refForName="compNode" op="equ" fact="0.25"/>
      <dgm:constr type="sp" refType="w" fact="0.33"/>
      <dgm:constr type="primFontSz" for="des" forName="node" op="equ" val="65"/>
    </dgm:constrLst>
    <dgm:ruleLst/>
    <dgm:forEach name="nodes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axis="self" func="var" arg="dir" op="equ" val="norm">
            <dgm:constrLst>
              <dgm:constr type="l" for="ch" forName="dummyConnPt" refType="w" fact="0.2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if>
          <dgm:else name="Name6">
            <dgm:constrLst>
              <dgm:constr type="l" for="ch" forName="dummyConnPt" refType="w" fact="0.8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else>
        </dgm:choose>
        <dgm:ruleLst/>
        <dgm:layoutNode name="dummyConnPt" styleLbl="node1" moveWith="node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node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  <dgm:constr type="primFontSz" val="65"/>
          </dgm:constrLst>
          <dgm:ruleLst>
            <dgm:rule type="primFontSz" val="5" fact="NaN" max="NaN"/>
          </dgm:ruleLst>
        </dgm:layoutNode>
      </dgm:layoutNode>
      <dgm:forEach name="sibTransForEach" axis="followSib" cnt="1">
        <dgm:layoutNode name="sibTrans" styleLbl="bgSibTrans2D1">
          <dgm:choose name="Name7">
            <dgm:if name="Name8" axis="self" func="var" arg="dir" op="equ" val="norm">
              <dgm:alg type="conn">
                <dgm:param type="srcNode" val="dummyConnPt"/>
                <dgm:param type="dstNode" val="dummyConnPt"/>
                <dgm:param type="begPts" val="bCtr, midR, tCtr"/>
                <dgm:param type="endPts" val="tCtr, midL, bCtr"/>
                <dgm:param type="begSty" val="noArr"/>
                <dgm:param type="endSty" val="noArr"/>
              </dgm:alg>
            </dgm:if>
            <dgm:else name="Name9">
              <dgm:alg type="conn">
                <dgm:param type="srcNode" val="dummyConnPt"/>
                <dgm:param type="dstNode" val="dummyConnPt"/>
                <dgm:param type="begPts" val="bCtr, midL, tCtr"/>
                <dgm:param type="endPts" val="tCtr, midR, bCtr"/>
                <dgm:param type="begSty" val="noArr"/>
                <dgm:param type="endSty" val="noAr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/>
            <dgm:constr type="endPad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20BD63-DED2-47AF-AABE-3312D6893171}" type="datetimeFigureOut">
              <a:rPr lang="en-US" smtClean="0"/>
              <a:t>5/19/2010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0BB71D-82F3-447C-8DB2-E436A5BC21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86061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3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17,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Sidney Higa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35213-7C3F-448B-8866-7117B8104F1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500">
        <p:cover dir="rd"/>
      </p:transition>
    </mc:Choice>
    <mc:Fallback xmlns="">
      <p:transition spd="slow">
        <p:cover dir="rd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17,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Sidney Higa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4BA49-B9EC-4A61-9B27-068D91DF3CD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over dir="rd"/>
      </p:transition>
    </mc:Choice>
    <mc:Fallback xmlns="">
      <p:transition spd="slow">
        <p:cover dir="rd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 bwMode="ltGray">
          <a:xfrm>
            <a:off x="6647690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17,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0599" y="6377461"/>
            <a:ext cx="3836404" cy="365125"/>
          </a:xfrm>
        </p:spPr>
        <p:txBody>
          <a:bodyPr/>
          <a:lstStyle/>
          <a:p>
            <a:r>
              <a:rPr lang="en-US" smtClean="0"/>
              <a:t>Sidney Higa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9F7A4-B136-433E-A6E7-3D5C52E2E8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over dir="rd"/>
      </p:transition>
    </mc:Choice>
    <mc:Fallback xmlns="">
      <p:transition spd="slow">
        <p:cover dir="rd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17,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Sidney Higa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4B2DD-8899-4A94-9839-E531553342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1113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over dir="rd"/>
      </p:transition>
    </mc:Choice>
    <mc:Fallback xmlns="">
      <p:transition spd="slow">
        <p:cover dir="rd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17,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Sidney Higa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97D42-0835-494D-96B6-5712AEB0454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over dir="rd"/>
      </p:transition>
    </mc:Choice>
    <mc:Fallback xmlns="">
      <p:transition spd="slow">
        <p:cover dir="rd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17,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Sidney Higa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ED784-B4BC-4B14-9B23-FF2F461BF1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500">
        <p:cover dir="rd"/>
      </p:transition>
    </mc:Choice>
    <mc:Fallback xmlns="">
      <p:transition spd="slow">
        <p:cover dir="rd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17, 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Sidney Higa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ECFA8-3A65-44B5-ABCB-577AAAC16C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over dir="rd"/>
      </p:transition>
    </mc:Choice>
    <mc:Fallback xmlns="">
      <p:transition spd="slow">
        <p:cover dir="rd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2" y="1698989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2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698989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17, 2010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Sidney Higa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446CB-2C8D-4C3B-A299-5D7F6AE431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over dir="rd"/>
      </p:transition>
    </mc:Choice>
    <mc:Fallback xmlns="">
      <p:transition spd="slow">
        <p:cover dir="rd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17, 2010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Sidney Higa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0192E-451B-4E33-8AF9-0FE97F017F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over dir="rd"/>
      </p:transition>
    </mc:Choice>
    <mc:Fallback xmlns="">
      <p:transition spd="slow">
        <p:cover dir="rd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17, 2010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Sidney Higa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E9636-F202-49F9-B750-DA8CC9D06E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over dir="rd"/>
      </p:transition>
    </mc:Choice>
    <mc:Fallback xmlns="">
      <p:transition spd="slow">
        <p:cover dir="rd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839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19379" y="1743134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839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17, 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Sidney Higa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4AA2D-4BEA-4D5D-874A-21B15B8461B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over dir="rd"/>
      </p:transition>
    </mc:Choice>
    <mc:Fallback xmlns="">
      <p:transition spd="slow">
        <p:cover dir="rd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4" y="155448"/>
            <a:ext cx="2525151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r>
              <a:rPr lang="en-US" smtClean="0"/>
              <a:t>April 17, 2010</a:t>
            </a:r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r>
              <a:rPr lang="en-US" smtClean="0"/>
              <a:t>Sidney Higa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BCA0860C-B1E3-4B5C-A9BF-03603DD255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500">
        <p:cover dir="rd"/>
      </p:transition>
    </mc:Choice>
    <mc:Fallback xmlns="">
      <p:transition spd="slow">
        <p:cover dir="rd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 bwMode="ltGray">
          <a:xfrm>
            <a:off x="3" y="2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1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75193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r>
              <a:rPr lang="en-US" smtClean="0"/>
              <a:t>April 17,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0599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r>
              <a:rPr lang="en-US" smtClean="0"/>
              <a:t>Sidney Higa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C5CE519C-7985-47C5-AE19-930E1CCCD6B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9" r:id="rId1"/>
    <p:sldLayoutId id="2147483780" r:id="rId2"/>
    <p:sldLayoutId id="2147483781" r:id="rId3"/>
    <p:sldLayoutId id="2147483782" r:id="rId4"/>
    <p:sldLayoutId id="2147483783" r:id="rId5"/>
    <p:sldLayoutId id="2147483784" r:id="rId6"/>
    <p:sldLayoutId id="2147483785" r:id="rId7"/>
    <p:sldLayoutId id="2147483786" r:id="rId8"/>
    <p:sldLayoutId id="2147483787" r:id="rId9"/>
    <p:sldLayoutId id="2147483788" r:id="rId10"/>
    <p:sldLayoutId id="2147483789" r:id="rId11"/>
    <p:sldLayoutId id="2147483790" r:id="rId12"/>
  </p:sldLayoutIdLst>
  <mc:AlternateContent xmlns:mc="http://schemas.openxmlformats.org/markup-compatibility/2006" xmlns:p14="http://schemas.microsoft.com/office/powerpoint/2010/main">
    <mc:Choice Requires="p14">
      <p:transition spd="slow" p14:dur="1500">
        <p:cover dir="rd"/>
      </p:transition>
    </mc:Choice>
    <mc:Fallback xmlns="">
      <p:transition spd="slow">
        <p:cover dir="rd"/>
      </p:transition>
    </mc:Fallback>
  </mc:AlternateContent>
  <p:hf hdr="0"/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Planning, selling, and executing </a:t>
            </a:r>
            <a:br>
              <a:rPr lang="en-US" dirty="0" smtClean="0"/>
            </a:br>
            <a:r>
              <a:rPr lang="en-US" smtClean="0"/>
              <a:t>a project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Community Service Committee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2669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over dir="rd"/>
      </p:transition>
    </mc:Choice>
    <mc:Fallback xmlns="">
      <p:transition spd="slow">
        <p:cover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dirty="0"/>
              <a:t>Meet with unit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R="0" lvl="0" rtl="0"/>
            <a:r>
              <a:rPr lang="en-US" dirty="0"/>
              <a:t>Introduce the project to the employees</a:t>
            </a:r>
          </a:p>
          <a:p>
            <a:pPr marR="0" lvl="0" rtl="0"/>
            <a:r>
              <a:rPr lang="en-US" dirty="0" smtClean="0"/>
              <a:t>Outline </a:t>
            </a:r>
            <a:r>
              <a:rPr lang="en-US" dirty="0"/>
              <a:t>the parameters of the </a:t>
            </a:r>
            <a:r>
              <a:rPr lang="en-US" dirty="0" smtClean="0"/>
              <a:t>project</a:t>
            </a:r>
          </a:p>
          <a:p>
            <a:pPr marR="0" lvl="0" rtl="0"/>
            <a:r>
              <a:rPr lang="en-US" dirty="0" smtClean="0"/>
              <a:t>Discussion</a:t>
            </a:r>
          </a:p>
          <a:p>
            <a:pPr marR="0" lvl="0" rtl="0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17,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Sidney Higa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4B2DD-8899-4A94-9839-E531553342AF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250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over dir="rd"/>
      </p:transition>
    </mc:Choice>
    <mc:Fallback xmlns="">
      <p:transition spd="slow">
        <p:cover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R="0" rtl="0"/>
            <a:r>
              <a:rPr lang="en-US" dirty="0"/>
              <a:t>Meet with </a:t>
            </a:r>
            <a:r>
              <a:rPr lang="en-US" dirty="0" smtClean="0"/>
              <a:t>unit – Introduction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Writing </a:t>
            </a:r>
            <a:r>
              <a:rPr lang="en-US" dirty="0"/>
              <a:t>about experiences</a:t>
            </a:r>
          </a:p>
          <a:p>
            <a:r>
              <a:rPr lang="en-US" dirty="0"/>
              <a:t>Listing ideas about populations in need</a:t>
            </a:r>
          </a:p>
          <a:p>
            <a:r>
              <a:rPr lang="en-US" dirty="0"/>
              <a:t>Reading articles or inspirational stories (as in </a:t>
            </a:r>
            <a:r>
              <a:rPr lang="en-US" i="1" dirty="0"/>
              <a:t>Three Cups of Tea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17,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Sidney Higa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4B2DD-8899-4A94-9839-E531553342AF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3709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over dir="rd"/>
      </p:transition>
    </mc:Choice>
    <mc:Fallback xmlns="">
      <p:transition spd="slow">
        <p:cover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R="0" rtl="0"/>
            <a:r>
              <a:rPr lang="en-US" dirty="0"/>
              <a:t>Meet with </a:t>
            </a:r>
            <a:r>
              <a:rPr lang="en-US" dirty="0" smtClean="0"/>
              <a:t>unit – Parameters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Timeline</a:t>
            </a:r>
            <a:endParaRPr lang="en-US" dirty="0"/>
          </a:p>
          <a:p>
            <a:r>
              <a:rPr lang="en-US" dirty="0"/>
              <a:t>How much unit time is involved?</a:t>
            </a:r>
          </a:p>
          <a:p>
            <a:r>
              <a:rPr lang="en-US" dirty="0"/>
              <a:t>Project participation extended to all employees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17,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Sidney Higa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4B2DD-8899-4A94-9839-E531553342AF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8060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over dir="rd"/>
      </p:transition>
    </mc:Choice>
    <mc:Fallback xmlns="">
      <p:transition spd="slow">
        <p:cover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Meet with unit – </a:t>
            </a:r>
            <a:r>
              <a:rPr lang="en-US" dirty="0" smtClean="0"/>
              <a:t>Discussion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What </a:t>
            </a:r>
            <a:r>
              <a:rPr lang="en-US" dirty="0"/>
              <a:t>kind of project do we want to do?</a:t>
            </a:r>
          </a:p>
          <a:p>
            <a:r>
              <a:rPr lang="en-US" dirty="0"/>
              <a:t>What need do we want to address?</a:t>
            </a:r>
          </a:p>
          <a:p>
            <a:r>
              <a:rPr lang="en-US" dirty="0"/>
              <a:t>What are the goals of this project?</a:t>
            </a:r>
          </a:p>
          <a:p>
            <a:r>
              <a:rPr lang="en-US" dirty="0"/>
              <a:t>What do we need to do to meet those goals?</a:t>
            </a:r>
          </a:p>
          <a:p>
            <a:r>
              <a:rPr lang="en-US" dirty="0"/>
              <a:t>Who will perform these tasks?</a:t>
            </a:r>
          </a:p>
          <a:p>
            <a:r>
              <a:rPr lang="en-US" dirty="0"/>
              <a:t>What materials will we need?</a:t>
            </a:r>
          </a:p>
          <a:p>
            <a:r>
              <a:rPr lang="en-US" dirty="0"/>
              <a:t>When will the tasks be performed?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17,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Sidney Higa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4B2DD-8899-4A94-9839-E531553342AF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187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over dir="rd"/>
      </p:transition>
    </mc:Choice>
    <mc:Fallback xmlns="">
      <p:transition spd="slow">
        <p:cover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dirty="0"/>
              <a:t>Present to other units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en-US" dirty="0"/>
              <a:t>Consult with team leader about the best way to communicate</a:t>
            </a:r>
          </a:p>
          <a:p>
            <a:pPr marR="0" lvl="0" rtl="0"/>
            <a:r>
              <a:rPr lang="en-US" dirty="0"/>
              <a:t>Team leader may bring up at next team leaders’ meeting</a:t>
            </a:r>
          </a:p>
          <a:p>
            <a:pPr marR="0" lvl="0" rtl="0"/>
            <a:r>
              <a:rPr lang="en-US" dirty="0"/>
              <a:t>Method will depend on the project and the decisions made in the unit meeting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17,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Sidney Higa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4B2DD-8899-4A94-9839-E531553342AF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0565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over dir="rd"/>
      </p:transition>
    </mc:Choice>
    <mc:Fallback xmlns="">
      <p:transition spd="slow">
        <p:cover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dirty="0"/>
              <a:t>Carry out project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en-US" dirty="0"/>
              <a:t>Gathering supplies</a:t>
            </a:r>
          </a:p>
          <a:p>
            <a:pPr marR="0" lvl="0" rtl="0"/>
            <a:r>
              <a:rPr lang="en-US" dirty="0"/>
              <a:t>Making posters to promote the project</a:t>
            </a:r>
          </a:p>
          <a:p>
            <a:pPr marR="0" lvl="0" rtl="0"/>
            <a:r>
              <a:rPr lang="en-US" dirty="0"/>
              <a:t>Tracking progress</a:t>
            </a:r>
          </a:p>
          <a:p>
            <a:pPr marR="0" lvl="0" rtl="0"/>
            <a:r>
              <a:rPr lang="en-US" dirty="0"/>
              <a:t>Making announcements to the entire company</a:t>
            </a:r>
          </a:p>
          <a:p>
            <a:pPr marR="0" lvl="0" rtl="0"/>
            <a:r>
              <a:rPr lang="en-US" dirty="0"/>
              <a:t>Attending and participating in project events, such as cleanups or work parties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17,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Sidney Higa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4B2DD-8899-4A94-9839-E531553342AF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1490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over dir="rd"/>
      </p:transition>
    </mc:Choice>
    <mc:Fallback xmlns="">
      <p:transition spd="slow">
        <p:cover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dirty="0"/>
              <a:t>Celebrate and evaluate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en-US" dirty="0"/>
              <a:t>Concluding activity</a:t>
            </a:r>
          </a:p>
          <a:p>
            <a:pPr marR="0" lvl="0" rtl="0"/>
            <a:r>
              <a:rPr lang="en-US" dirty="0"/>
              <a:t>Treats to share to celebrate success </a:t>
            </a:r>
          </a:p>
          <a:p>
            <a:pPr marR="0" lvl="0" rtl="0"/>
            <a:r>
              <a:rPr lang="en-US" dirty="0"/>
              <a:t>Informal discussion of results</a:t>
            </a:r>
          </a:p>
          <a:p>
            <a:pPr marR="0" lvl="1" rtl="0"/>
            <a:r>
              <a:rPr lang="en-US" dirty="0"/>
              <a:t>What might be done better next time</a:t>
            </a:r>
          </a:p>
          <a:p>
            <a:pPr marR="0" lvl="1" rtl="0"/>
            <a:r>
              <a:rPr lang="en-US" dirty="0"/>
              <a:t>Projects for next year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17,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Sidney Higa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4B2DD-8899-4A94-9839-E531553342AF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8409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over dir="rd"/>
      </p:transition>
    </mc:Choice>
    <mc:Fallback xmlns="">
      <p:transition spd="slow">
        <p:cover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dirty="0"/>
              <a:t>Service </a:t>
            </a:r>
            <a:r>
              <a:rPr lang="en-US" dirty="0" smtClean="0"/>
              <a:t>project goals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en-US" dirty="0"/>
              <a:t>Familiarize you with the concept of service</a:t>
            </a:r>
          </a:p>
          <a:p>
            <a:pPr marR="0" lvl="0" rtl="0"/>
            <a:r>
              <a:rPr lang="en-US" dirty="0"/>
              <a:t>Make service a part of your life</a:t>
            </a:r>
          </a:p>
          <a:p>
            <a:pPr marR="0" lvl="0" rtl="0"/>
            <a:r>
              <a:rPr lang="en-US" dirty="0"/>
              <a:t>Engage and motivate you</a:t>
            </a:r>
          </a:p>
          <a:p>
            <a:pPr marR="0" lvl="0" rtl="0"/>
            <a:r>
              <a:rPr lang="en-US" dirty="0"/>
              <a:t>Build a sense of teamwork among all employees across units</a:t>
            </a:r>
          </a:p>
          <a:p>
            <a:pPr marR="0" lvl="0" rtl="0"/>
            <a:r>
              <a:rPr lang="en-US" dirty="0"/>
              <a:t>Provide appropriate skills development</a:t>
            </a:r>
          </a:p>
          <a:p>
            <a:pPr marR="0" lvl="0" rtl="0"/>
            <a:r>
              <a:rPr lang="en-US" dirty="0"/>
              <a:t>Meet genuine needs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17,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Sidney Higa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4B2DD-8899-4A94-9839-E531553342A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797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over dir="rd"/>
      </p:transition>
    </mc:Choice>
    <mc:Fallback xmlns="">
      <p:transition spd="slow">
        <p:cover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dirty="0"/>
              <a:t>Process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Set up team</a:t>
            </a:r>
          </a:p>
          <a:p>
            <a:pPr marR="0" lvl="0" rtl="0"/>
            <a:r>
              <a:rPr lang="en-US" dirty="0"/>
              <a:t>Gather information</a:t>
            </a:r>
          </a:p>
          <a:p>
            <a:pPr marR="0" lvl="0" rtl="0"/>
            <a:r>
              <a:rPr lang="en-US" dirty="0"/>
              <a:t>Plan project</a:t>
            </a:r>
          </a:p>
          <a:p>
            <a:pPr marR="0" lvl="0" rtl="0"/>
            <a:r>
              <a:rPr lang="en-US" dirty="0"/>
              <a:t>Meet with unit</a:t>
            </a:r>
          </a:p>
          <a:p>
            <a:pPr marR="0" lvl="0" rtl="0"/>
            <a:r>
              <a:rPr lang="en-US" dirty="0"/>
              <a:t>Present to other units</a:t>
            </a:r>
          </a:p>
          <a:p>
            <a:pPr marR="0" lvl="0" rtl="0"/>
            <a:r>
              <a:rPr lang="en-US" dirty="0"/>
              <a:t>Carry out project</a:t>
            </a:r>
          </a:p>
          <a:p>
            <a:pPr marR="0" lvl="0" rtl="0"/>
            <a:r>
              <a:rPr lang="en-US" dirty="0"/>
              <a:t>Celebrate and evaluate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17,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Sidney Higa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4B2DD-8899-4A94-9839-E531553342A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3892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over dir="rd"/>
      </p:transition>
    </mc:Choice>
    <mc:Fallback xmlns="">
      <p:transition spd="slow">
        <p:cover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Process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17, 2010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Sidney Higa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0192E-451B-4E33-8AF9-0FE97F017F38}" type="slidenum">
              <a:rPr lang="en-US" smtClean="0"/>
              <a:pPr/>
              <a:t>4</a:t>
            </a:fld>
            <a:endParaRPr lang="en-US"/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525262594"/>
              </p:ext>
            </p:extLst>
          </p:nvPr>
        </p:nvGraphicFramePr>
        <p:xfrm>
          <a:off x="609600" y="1828800"/>
          <a:ext cx="7924800" cy="45719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092812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over dir="rd"/>
      </p:transition>
    </mc:Choice>
    <mc:Fallback xmlns="">
      <p:transition spd="slow">
        <p:cover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dirty="0"/>
              <a:t>Set up team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en-US" dirty="0"/>
              <a:t>Contact people recommended as unit reps</a:t>
            </a:r>
          </a:p>
          <a:p>
            <a:pPr marR="0" lvl="0" rtl="0"/>
            <a:r>
              <a:rPr lang="en-US" dirty="0"/>
              <a:t>Pursue leads until all positions are filled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17,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Sidney Higa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4B2DD-8899-4A94-9839-E531553342AF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3638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over dir="rd"/>
      </p:transition>
    </mc:Choice>
    <mc:Fallback xmlns="">
      <p:transition spd="slow">
        <p:cover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dirty="0"/>
              <a:t>Gather information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R="0" lvl="0" rtl="0"/>
            <a:r>
              <a:rPr lang="en-US" dirty="0"/>
              <a:t>Questions for </a:t>
            </a:r>
            <a:r>
              <a:rPr lang="en-US" dirty="0" smtClean="0"/>
              <a:t>team leaders</a:t>
            </a:r>
          </a:p>
          <a:p>
            <a:pPr marR="0" lvl="0" rtl="0"/>
            <a:r>
              <a:rPr lang="en-US" dirty="0" smtClean="0"/>
              <a:t>Questions for unit reps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17,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Sidney Higa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4B2DD-8899-4A94-9839-E531553342AF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496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over dir="rd"/>
      </p:transition>
    </mc:Choice>
    <mc:Fallback xmlns="">
      <p:transition spd="slow">
        <p:cover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R="0" rtl="0"/>
            <a:r>
              <a:rPr lang="en-US" dirty="0"/>
              <a:t>Gather </a:t>
            </a:r>
            <a:r>
              <a:rPr lang="en-US" dirty="0" smtClean="0"/>
              <a:t>information – Team Leaders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How </a:t>
            </a:r>
            <a:r>
              <a:rPr lang="en-US" dirty="0"/>
              <a:t>much time do you want/have available to spend?</a:t>
            </a:r>
          </a:p>
          <a:p>
            <a:r>
              <a:rPr lang="en-US" dirty="0"/>
              <a:t>How much time do you want your team to spend?</a:t>
            </a:r>
          </a:p>
          <a:p>
            <a:r>
              <a:rPr lang="en-US" dirty="0"/>
              <a:t>Do you have a project you have always wanted to do?</a:t>
            </a:r>
          </a:p>
          <a:p>
            <a:r>
              <a:rPr lang="en-US" dirty="0"/>
              <a:t>Is there a project you are already doing (or already plan to do) that we can help with?</a:t>
            </a:r>
          </a:p>
          <a:p>
            <a:r>
              <a:rPr lang="en-US" dirty="0"/>
              <a:t>How much do you want the team to be involved in choosing the project?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17,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Sidney Higa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4B2DD-8899-4A94-9839-E531553342AF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6647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over dir="rd"/>
      </p:transition>
    </mc:Choice>
    <mc:Fallback xmlns="">
      <p:transition spd="slow">
        <p:cover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R="0" rtl="0"/>
            <a:r>
              <a:rPr lang="en-US" dirty="0"/>
              <a:t>Gather information </a:t>
            </a:r>
            <a:r>
              <a:rPr lang="en-US" dirty="0" smtClean="0"/>
              <a:t>– Unit Reps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What </a:t>
            </a:r>
            <a:r>
              <a:rPr lang="en-US" dirty="0"/>
              <a:t>kinds of things are your employees interested in?</a:t>
            </a:r>
          </a:p>
          <a:p>
            <a:r>
              <a:rPr lang="en-US" dirty="0"/>
              <a:t>What is the skill level of your employees?</a:t>
            </a:r>
          </a:p>
          <a:p>
            <a:r>
              <a:rPr lang="en-US" dirty="0"/>
              <a:t>What is the commitment level of your employees?</a:t>
            </a:r>
          </a:p>
          <a:p>
            <a:r>
              <a:rPr lang="en-US" dirty="0"/>
              <a:t>What type of project do you see as being successful for these employees (collection, activity, fundraising; see Resource notebook)?</a:t>
            </a:r>
          </a:p>
          <a:p>
            <a:r>
              <a:rPr lang="en-US" dirty="0"/>
              <a:t>Can you recommend an employee who would be a good </a:t>
            </a:r>
            <a:r>
              <a:rPr lang="en-US" dirty="0" smtClean="0"/>
              <a:t>community service </a:t>
            </a:r>
            <a:r>
              <a:rPr lang="en-US" dirty="0"/>
              <a:t>planner for your unit?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17,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Sidney Higa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4B2DD-8899-4A94-9839-E531553342AF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377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over dir="rd"/>
      </p:transition>
    </mc:Choice>
    <mc:Fallback xmlns="">
      <p:transition spd="slow">
        <p:cover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dirty="0"/>
              <a:t>Plan project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pPr marR="0" lvl="0" rtl="0"/>
            <a:r>
              <a:rPr lang="en-US" dirty="0"/>
              <a:t>When will the project begin and end?</a:t>
            </a:r>
          </a:p>
          <a:p>
            <a:pPr marR="0" lvl="0" rtl="0"/>
            <a:r>
              <a:rPr lang="en-US" dirty="0"/>
              <a:t>When will the project be introduced to the employees?</a:t>
            </a:r>
          </a:p>
          <a:p>
            <a:pPr marR="0" lvl="0" rtl="0"/>
            <a:r>
              <a:rPr lang="en-US" dirty="0"/>
              <a:t>How much input will the employees have in the choice of the project?</a:t>
            </a:r>
          </a:p>
          <a:p>
            <a:pPr marR="0" lvl="1" rtl="0"/>
            <a:r>
              <a:rPr lang="en-US" dirty="0"/>
              <a:t>If no employee input, select a project</a:t>
            </a:r>
          </a:p>
          <a:p>
            <a:pPr marR="0" lvl="1" rtl="0"/>
            <a:r>
              <a:rPr lang="en-US" dirty="0"/>
              <a:t>If some employee input, select a few projects to choose from</a:t>
            </a:r>
          </a:p>
          <a:p>
            <a:pPr marR="0" lvl="0" rtl="0"/>
            <a:r>
              <a:rPr lang="en-US" dirty="0"/>
              <a:t>What tasks will be involved in carrying out the project?</a:t>
            </a:r>
          </a:p>
          <a:p>
            <a:pPr marR="0" lvl="0" rtl="0"/>
            <a:r>
              <a:rPr lang="en-US" dirty="0"/>
              <a:t>Who will do those tasks?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17,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Sidney Higa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4B2DD-8899-4A94-9839-E531553342AF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4601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over dir="rd"/>
      </p:transition>
    </mc:Choice>
    <mc:Fallback xmlns="">
      <p:transition spd="slow">
        <p:cover dir="rd"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81B483BD5D5AF499B0F7B9118BC628C" ma:contentTypeVersion="0" ma:contentTypeDescription="Create a new document." ma:contentTypeScope="" ma:versionID="288baffdd2ede4b7857d7a470e9b2a41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8E15D37A-499A-478A-9FAC-205520FF686F}"/>
</file>

<file path=customXml/itemProps2.xml><?xml version="1.0" encoding="utf-8"?>
<ds:datastoreItem xmlns:ds="http://schemas.openxmlformats.org/officeDocument/2006/customXml" ds:itemID="{EAC45CCD-30B6-4D49-B178-FF8006BE0E71}"/>
</file>

<file path=customXml/itemProps3.xml><?xml version="1.0" encoding="utf-8"?>
<ds:datastoreItem xmlns:ds="http://schemas.openxmlformats.org/officeDocument/2006/customXml" ds:itemID="{DCD6C284-2758-43F5-A8DD-8A91328A83E5}"/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489</TotalTime>
  <Words>659</Words>
  <Application>Microsoft Office PowerPoint</Application>
  <PresentationFormat>On-screen Show (4:3)</PresentationFormat>
  <Paragraphs>132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Module</vt:lpstr>
      <vt:lpstr>Planning, selling, and executing  a project</vt:lpstr>
      <vt:lpstr>Service project goals</vt:lpstr>
      <vt:lpstr>Process</vt:lpstr>
      <vt:lpstr>Process</vt:lpstr>
      <vt:lpstr>Set up team</vt:lpstr>
      <vt:lpstr>Gather information</vt:lpstr>
      <vt:lpstr>Gather information – Team Leaders</vt:lpstr>
      <vt:lpstr>Gather information – Unit Reps</vt:lpstr>
      <vt:lpstr>Plan project</vt:lpstr>
      <vt:lpstr>Meet with unit</vt:lpstr>
      <vt:lpstr>Meet with unit – Introduction</vt:lpstr>
      <vt:lpstr>Meet with unit – Parameters</vt:lpstr>
      <vt:lpstr>Meet with unit – Discussion</vt:lpstr>
      <vt:lpstr>Present to other units</vt:lpstr>
      <vt:lpstr>Carry out project</vt:lpstr>
      <vt:lpstr>Celebrate and evaluate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2010-03-30T22:14:52Z</dcterms:created>
  <dcterms:modified xsi:type="dcterms:W3CDTF">2010-05-19T17:32:25Z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TC102862171033</vt:lpwstr>
  </property>
</Properties>
</file>