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wma" ContentType="audio/x-ms-wma"/>
  <Default Extension="rels" ContentType="application/vnd.openxmlformats-package.relationship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704" r:id="rId2"/>
  </p:sldMasterIdLst>
  <p:notesMasterIdLst>
    <p:notesMasterId r:id="rId17"/>
  </p:notesMasterIdLst>
  <p:handoutMasterIdLst>
    <p:handoutMasterId r:id="rId18"/>
  </p:handoutMasterIdLst>
  <p:sldIdLst>
    <p:sldId id="319" r:id="rId3"/>
    <p:sldId id="336" r:id="rId4"/>
    <p:sldId id="304" r:id="rId5"/>
    <p:sldId id="337" r:id="rId6"/>
    <p:sldId id="338" r:id="rId7"/>
    <p:sldId id="339" r:id="rId8"/>
    <p:sldId id="340" r:id="rId9"/>
    <p:sldId id="341" r:id="rId10"/>
    <p:sldId id="342" r:id="rId11"/>
    <p:sldId id="344" r:id="rId12"/>
    <p:sldId id="343" r:id="rId13"/>
    <p:sldId id="345" r:id="rId14"/>
    <p:sldId id="346" r:id="rId15"/>
    <p:sldId id="347" r:id="rId16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024" autoAdjust="0"/>
  </p:normalViewPr>
  <p:slideViewPr>
    <p:cSldViewPr>
      <p:cViewPr varScale="1">
        <p:scale>
          <a:sx n="74" d="100"/>
          <a:sy n="74" d="100"/>
        </p:scale>
        <p:origin x="-3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ustomXml" Target="../customXml/item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ustomXml" Target="../customXml/item1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8F88C59-319B-4332-9A1D-2A62CFCB00D8}" type="datetimeFigureOut">
              <a:rPr lang="en-US" smtClean="0"/>
              <a:pPr/>
              <a:t>5/19/2010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16A41B8-7DC3-4DB6-84E4-E105629EAA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819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968B300D-05F0-4B43-940D-46DED5A791AD}" type="datetimeFigureOut">
              <a:rPr lang="en-US" smtClean="0"/>
              <a:pPr/>
              <a:t>5/19/2010</a:t>
            </a:fld>
            <a:endParaRPr lang="en-US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9B26CD33-4337-4529-948A-94F6960B23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358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Larg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24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: 1 Portrait with  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Landscape with 2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Portrait with 2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lang="en-US" i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i="0" dirty="0"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rPr lang="en-US" smtClean="0"/>
              <a:pPr/>
              <a:t>5/19/2010</a:t>
            </a:fld>
            <a:endParaRPr lang="en-US" dirty="0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EC6F-6501-4E04-BD6C-A8A6CABB2C5B}" type="datetimeFigureOut">
              <a:rPr lang="en-US" smtClean="0"/>
              <a:pPr/>
              <a:t>5/19/2010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>
              <a:defRPr baseline="0"/>
            </a:lvl1pPr>
            <a:extLst/>
          </a:lstStyle>
          <a:p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>
              <a:buFontTx/>
              <a:buNone/>
              <a:defRPr sz="1800"/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5/19/2010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 to AGK Cottage</a:t>
            </a:r>
            <a:endParaRPr lang="en-US" dirty="0"/>
          </a:p>
        </p:txBody>
      </p:sp>
      <p:sp>
        <p:nvSpPr>
          <p:cNvPr id="17" name="Rectangle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Your home away from home in the Walla Walla Valley</a:t>
            </a:r>
            <a:endParaRPr lang="en-US" dirty="0"/>
          </a:p>
        </p:txBody>
      </p:sp>
      <p:pic>
        <p:nvPicPr>
          <p:cNvPr id="6" name="j0313970.jpg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85950"/>
            <a:ext cx="2286000" cy="1714500"/>
          </a:xfrm>
        </p:spPr>
      </p:pic>
      <p:pic>
        <p:nvPicPr>
          <p:cNvPr id="3" name="Amanda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408322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3375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75867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63934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43339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390471.jp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" r="13463" b="15070"/>
          <a:stretch/>
        </p:blipFill>
        <p:spPr>
          <a:xfrm>
            <a:off x="838200" y="3352800"/>
            <a:ext cx="2289673" cy="2916936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52800" y="3048000"/>
            <a:ext cx="5029200" cy="3352800"/>
          </a:xfrm>
        </p:spPr>
        <p:txBody>
          <a:bodyPr/>
          <a:lstStyle/>
          <a:p>
            <a:r>
              <a:rPr lang="en-US" dirty="0" smtClean="0"/>
              <a:t>Alec George Kinnear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aterfall_j0262353.pn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>
          <a:prstGeom prst="rect">
            <a:avLst/>
          </a:prstGeom>
          <a:noFill/>
          <a:ln w="25400" cap="rnd" cmpd="sng" algn="ctr">
            <a:noFill/>
            <a:prstDash val="solid"/>
          </a:ln>
          <a:effectLst>
            <a:outerShdw blurRad="63500" dist="38100" dir="540000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71321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2321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83345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23517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71557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55473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lassic Photo Album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lemental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95EF2D9A-BFA0-4ACE-A8CA-BC2335B548FE}"/>
</file>

<file path=customXml/itemProps2.xml><?xml version="1.0" encoding="utf-8"?>
<ds:datastoreItem xmlns:ds="http://schemas.openxmlformats.org/officeDocument/2006/customXml" ds:itemID="{F5A4CC92-2AD8-4651-A5E2-279EA182777A}"/>
</file>

<file path=customXml/itemProps3.xml><?xml version="1.0" encoding="utf-8"?>
<ds:datastoreItem xmlns:ds="http://schemas.openxmlformats.org/officeDocument/2006/customXml" ds:itemID="{060D623E-30B7-4D14-82E3-85E76777C745}"/>
</file>

<file path=docProps/app.xml><?xml version="1.0" encoding="utf-8"?>
<Properties xmlns="http://schemas.openxmlformats.org/officeDocument/2006/extended-properties" xmlns:vt="http://schemas.openxmlformats.org/officeDocument/2006/docPropsVTypes">
  <Template>ClassicPhotoAlbum</Template>
  <TotalTime>0</TotalTime>
  <Words>20</Words>
  <Application>Microsoft Office PowerPoint</Application>
  <PresentationFormat>On-screen Show (4:3)</PresentationFormat>
  <Paragraphs>6</Paragraphs>
  <Slides>14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Classic Photo Album</vt:lpstr>
      <vt:lpstr>Elemental</vt:lpstr>
      <vt:lpstr>Welcome to AGK Cottage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2010-05-03T22:20:17Z</dcterms:created>
  <dcterms:modified xsi:type="dcterms:W3CDTF">2010-05-19T19:18:04Z</dcterms:modified>
</cp:coreProperties>
</file>