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65" r:id="rId5"/>
    <p:sldId id="263" r:id="rId6"/>
    <p:sldId id="264" r:id="rId7"/>
    <p:sldId id="266" r:id="rId8"/>
    <p:sldId id="267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1" autoAdjust="0"/>
    <p:restoredTop sz="99668" autoAdjust="0"/>
  </p:normalViewPr>
  <p:slideViewPr>
    <p:cSldViewPr>
      <p:cViewPr>
        <p:scale>
          <a:sx n="64" d="100"/>
          <a:sy n="64" d="100"/>
        </p:scale>
        <p:origin x="-618" y="-318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92"/>
    </p:cViewPr>
  </p:sorterViewPr>
  <p:notesViewPr>
    <p:cSldViewPr>
      <p:cViewPr varScale="1">
        <p:scale>
          <a:sx n="57" d="100"/>
          <a:sy n="57" d="100"/>
        </p:scale>
        <p:origin x="-175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438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1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304800" y="1676400"/>
            <a:ext cx="8458200" cy="1924051"/>
          </a:xfrm>
        </p:spPr>
        <p:txBody>
          <a:bodyPr anchor="ctr">
            <a:noAutofit/>
          </a:bodyPr>
          <a:lstStyle>
            <a:lvl1pPr algn="ctr" rtl="0" latinLnBrk="0">
              <a:spcBef>
                <a:spcPct val="0"/>
              </a:spcBef>
              <a:buNone/>
              <a:defRPr lang="en-US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 rtl="0" latinLnBrk="0">
              <a:spcBef>
                <a:spcPct val="20000"/>
              </a:spcBef>
              <a:buNone/>
              <a:defRPr lang="en-US" sz="3600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y Text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57200" y="2057400"/>
            <a:ext cx="8229600" cy="2743200"/>
          </a:xfrm>
        </p:spPr>
        <p:txBody>
          <a:bodyPr/>
          <a:lstStyle>
            <a:lvl1pPr marL="0" indent="0">
              <a:buFontTx/>
              <a:buNone/>
              <a:defRPr i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3080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y 3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1412875" y="15240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3221038" y="27432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5"/>
          </p:nvPr>
        </p:nvSpPr>
        <p:spPr>
          <a:xfrm>
            <a:off x="5029200" y="39624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875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gi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 dirty="0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7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xStyles>
    <p:titleStyle>
      <a:lvl1pPr algn="l" rtl="0" latinLnBrk="0">
        <a:spcBef>
          <a:spcPct val="0"/>
        </a:spcBef>
        <a:buNone/>
        <a:defRPr lang="en-US" sz="6600" noProof="1" dirty="0">
          <a:solidFill>
            <a:schemeClr val="accent6">
              <a:lumMod val="50000"/>
            </a:schemeClr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465138" indent="-465138" algn="l" rtl="0" latinLnBrk="0">
        <a:spcBef>
          <a:spcPct val="20000"/>
        </a:spcBef>
        <a:buFontTx/>
        <a:buBlip>
          <a:blip r:embed="rId11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854075" indent="-396875" algn="l" rtl="0" latinLnBrk="0">
        <a:spcBef>
          <a:spcPct val="20000"/>
        </a:spcBef>
        <a:buClr>
          <a:srgbClr val="C00000"/>
        </a:buClr>
        <a:buSzPct val="90000"/>
        <a:buFont typeface="Wingdings" pitchFamily="2" charset="2"/>
        <a:buChar char="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jpeg"/><Relationship Id="rId5" Type="http://schemas.microsoft.com/office/2007/relationships/hdphoto" Target="../media/hdphoto2.wdp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130425"/>
            <a:ext cx="8839200" cy="1470025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Natural Gardening</a:t>
            </a:r>
            <a:endParaRPr 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Working in harmony with </a:t>
            </a:r>
            <a:b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the world around you</a:t>
            </a:r>
            <a:endParaRPr 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65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</a:rPr>
              <a:t>Criteria</a:t>
            </a:r>
            <a:endParaRPr lang="en-US" sz="6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Encourages diversity</a:t>
            </a:r>
          </a:p>
          <a:p>
            <a:r>
              <a:rPr lang="en-US" dirty="0" smtClean="0"/>
              <a:t>Attracts pollinators</a:t>
            </a:r>
          </a:p>
          <a:p>
            <a:r>
              <a:rPr lang="en-US" dirty="0" smtClean="0"/>
              <a:t>Attracts birds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Appropriate to land</a:t>
            </a:r>
          </a:p>
          <a:p>
            <a:r>
              <a:rPr lang="en-US" dirty="0" smtClean="0"/>
              <a:t>Appropriate to climate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000" dirty="0" smtClean="0">
                <a:solidFill>
                  <a:schemeClr val="accent6">
                    <a:lumMod val="50000"/>
                  </a:schemeClr>
                </a:solidFill>
              </a:rPr>
              <a:t>Garden Residents</a:t>
            </a:r>
            <a:endParaRPr lang="en-US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Picture 12" descr="02_Picture4.jpg"/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1961" t="1665" r="3922" b="6089"/>
          <a:stretch>
            <a:fillRect/>
          </a:stretch>
        </p:blipFill>
        <p:spPr>
          <a:xfrm>
            <a:off x="1412801" y="1524000"/>
            <a:ext cx="3200400" cy="228600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9434"/>
          <a:stretch>
            <a:fillRect/>
          </a:stretch>
        </p:blipFill>
        <p:spPr>
          <a:xfrm>
            <a:off x="3221000" y="2743200"/>
            <a:ext cx="3200400" cy="228600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061" b="8209"/>
          <a:stretch>
            <a:fillRect/>
          </a:stretch>
        </p:blipFill>
        <p:spPr>
          <a:xfrm>
            <a:off x="5029200" y="39624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2087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Who’s in Charge?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We cannot command nature</a:t>
            </a:r>
            <a:br>
              <a:rPr lang="en-US" dirty="0" smtClean="0"/>
            </a:br>
            <a:r>
              <a:rPr lang="en-US" dirty="0" smtClean="0"/>
              <a:t>except by obeying her.</a:t>
            </a:r>
          </a:p>
          <a:p>
            <a:pPr>
              <a:lnSpc>
                <a:spcPct val="150000"/>
              </a:lnSpc>
            </a:pPr>
            <a:r>
              <a:rPr lang="en-US" sz="2400" i="0" dirty="0" smtClean="0">
                <a:solidFill>
                  <a:schemeClr val="accent6">
                    <a:lumMod val="50000"/>
                  </a:schemeClr>
                </a:solidFill>
              </a:rPr>
              <a:t>Francis Bacon</a:t>
            </a:r>
            <a:endParaRPr lang="en-US" sz="2400" i="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929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Nature’s Beauties</a:t>
            </a:r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875" y="1530858"/>
            <a:ext cx="3200400" cy="2272284"/>
          </a:xfrm>
        </p:spPr>
      </p:pic>
      <p:pic>
        <p:nvPicPr>
          <p:cNvPr id="7" name="Picture Placeholder 6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43" y="2743200"/>
            <a:ext cx="3089189" cy="2286000"/>
          </a:xfrm>
        </p:spPr>
      </p:pic>
      <p:pic>
        <p:nvPicPr>
          <p:cNvPr id="8" name="Picture Placeholder 7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038600"/>
            <a:ext cx="3200400" cy="2133600"/>
          </a:xfrm>
        </p:spPr>
      </p:pic>
    </p:spTree>
    <p:extLst>
      <p:ext uri="{BB962C8B-B14F-4D97-AF65-F5344CB8AC3E}">
        <p14:creationId xmlns:p14="http://schemas.microsoft.com/office/powerpoint/2010/main" val="9476814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AAB5F4F-2693-49D2-80D6-841CC420E1ED}"/>
</file>

<file path=customXml/itemProps2.xml><?xml version="1.0" encoding="utf-8"?>
<ds:datastoreItem xmlns:ds="http://schemas.openxmlformats.org/officeDocument/2006/customXml" ds:itemID="{7C593919-C895-41B7-BC53-C0109A505FE5}"/>
</file>

<file path=customXml/itemProps3.xml><?xml version="1.0" encoding="utf-8"?>
<ds:datastoreItem xmlns:ds="http://schemas.openxmlformats.org/officeDocument/2006/customXml" ds:itemID="{76F042CC-CF37-4801-991D-A45572560580}"/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982</TotalTime>
  <Words>32</Words>
  <Application>Microsoft Office PowerPoint</Application>
  <PresentationFormat>On-screen Show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1_Atrium</vt:lpstr>
      <vt:lpstr>Natural Gardening</vt:lpstr>
      <vt:lpstr>Criteria</vt:lpstr>
      <vt:lpstr>Garden Residents</vt:lpstr>
      <vt:lpstr>Who’s in Charge?</vt:lpstr>
      <vt:lpstr>Nature’s Beauties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2006-04-20T20:27:36Z</dcterms:created>
  <dcterms:modified xsi:type="dcterms:W3CDTF">2010-05-19T15:24:53Z</dcterms:modified>
</cp:coreProperties>
</file>