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58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174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1" name="wind.wav"/>
          </p:stSnd>
        </p:sndAc>
      </p:transition>
    </mc:Choice>
    <mc:Fallback>
      <p:transition spd="slow">
        <p:cover dir="rd"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9" name="wind.wav"/>
          </p:stSnd>
        </p:sndAc>
      </p:transition>
    </mc:Choice>
    <mc:Fallback>
      <p:transition spd="slow">
        <p:cover dir="rd"/>
        <p:sndAc>
          <p:stSnd>
            <p:snd r:embed="rId9" name="wind.wav"/>
          </p:stSnd>
        </p:sndAc>
      </p:transition>
    </mc:Fallback>
  </mc:AlternateConten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3" name="wind.wav"/>
          </p:stSnd>
        </p:sndAc>
      </p:transition>
    </mc:Choice>
    <mc:Fallback>
      <p:transition spd="slow">
        <p:cover dir="rd"/>
        <p:sndAc>
          <p:stSnd>
            <p:snd r:embed="rId3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That Are Important to Me</a:t>
            </a:r>
            <a:endParaRPr lang="en-US" dirty="0"/>
          </a:p>
        </p:txBody>
      </p:sp>
      <p:sp>
        <p:nvSpPr>
          <p:cNvPr id="3" name="5-Point Star 2"/>
          <p:cNvSpPr/>
          <p:nvPr/>
        </p:nvSpPr>
        <p:spPr>
          <a:xfrm>
            <a:off x="3200400" y="2057400"/>
            <a:ext cx="2819400" cy="27432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05227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flipH="1">
            <a:off x="2424659" y="31242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228600" y="2743200"/>
            <a:ext cx="2057400" cy="1600200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Job</a:t>
            </a:r>
            <a:endParaRPr lang="en-US" dirty="0"/>
          </a:p>
        </p:txBody>
      </p:sp>
      <p:sp>
        <p:nvSpPr>
          <p:cNvPr id="7" name="Heart 6"/>
          <p:cNvSpPr/>
          <p:nvPr/>
        </p:nvSpPr>
        <p:spPr>
          <a:xfrm>
            <a:off x="7086600" y="2743200"/>
            <a:ext cx="1600200" cy="16002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art 7"/>
          <p:cNvSpPr/>
          <p:nvPr/>
        </p:nvSpPr>
        <p:spPr>
          <a:xfrm>
            <a:off x="7391400" y="3124200"/>
            <a:ext cx="1447800" cy="1371600"/>
          </a:xfrm>
          <a:prstGeom prst="hear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Family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Walden</a:t>
            </a:r>
            <a:r>
              <a:rPr lang="en-US" dirty="0" smtClean="0"/>
              <a:t> by Henry David Thoreau</a:t>
            </a:r>
            <a:endParaRPr lang="en-US" dirty="0"/>
          </a:p>
          <a:p>
            <a:r>
              <a:rPr lang="en-US" i="1" dirty="0" smtClean="0"/>
              <a:t>Diary of Samuel Pepys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  <p:sndAc>
          <p:stSnd>
            <p:snd r:embed="rId2" name="wind.wav"/>
          </p:stSnd>
        </p:sndAc>
      </p:transition>
    </mc:Choice>
    <mc:Fallback>
      <p:transition spd="slow">
        <p:cover dir="rd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EBF96E-548B-4EF1-AF88-D2A0AB1FA03C}"/>
</file>

<file path=customXml/itemProps2.xml><?xml version="1.0" encoding="utf-8"?>
<ds:datastoreItem xmlns:ds="http://schemas.openxmlformats.org/officeDocument/2006/customXml" ds:itemID="{CBDFAACF-68DD-48DC-970B-E3ABB42405DF}"/>
</file>

<file path=customXml/itemProps3.xml><?xml version="1.0" encoding="utf-8"?>
<ds:datastoreItem xmlns:ds="http://schemas.openxmlformats.org/officeDocument/2006/customXml" ds:itemID="{1AAA670D-C7AA-43DC-94F6-3D25E625B19B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318</TotalTime>
  <Words>132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Things That Are Important to Me</vt:lpstr>
      <vt:lpstr>Are There Rules?</vt:lpstr>
      <vt:lpstr>Famous 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2006-04-21T18:49:50Z</dcterms:created>
  <dcterms:modified xsi:type="dcterms:W3CDTF">2010-05-19T18:39:02Z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</Properties>
</file>