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5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618" y="-186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792"/>
    </p:cViewPr>
  </p:sorterViewPr>
  <p:notesViewPr>
    <p:cSldViewPr>
      <p:cViewPr varScale="1">
        <p:scale>
          <a:sx n="57" d="100"/>
          <a:sy n="57" d="100"/>
        </p:scale>
        <p:origin x="-175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43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304800" y="1676400"/>
            <a:ext cx="8458200" cy="1924051"/>
          </a:xfrm>
        </p:spPr>
        <p:txBody>
          <a:bodyPr anchor="ctr">
            <a:noAutofit/>
          </a:bodyPr>
          <a:lstStyle>
            <a:lvl1pPr algn="ctr" rtl="0" latinLnBrk="0">
              <a:spcBef>
                <a:spcPct val="0"/>
              </a:spcBef>
              <a:buNone/>
              <a:defRPr 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 rtl="0" latinLnBrk="0">
              <a:spcBef>
                <a:spcPct val="20000"/>
              </a:spcBef>
              <a:buNone/>
              <a:defRPr lang="en-US" sz="3600" dirty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latinLnBrk="0">
        <a:spcBef>
          <a:spcPct val="0"/>
        </a:spcBef>
        <a:buNone/>
        <a:defRPr lang="en-US" sz="6600" noProof="1" dirty="0">
          <a:solidFill>
            <a:schemeClr val="accent6">
              <a:lumMod val="50000"/>
            </a:schemeClr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465138" indent="-465138" algn="l" rtl="0" latinLnBrk="0">
        <a:spcBef>
          <a:spcPct val="20000"/>
        </a:spcBef>
        <a:buFontTx/>
        <a:buBlip>
          <a:blip r:embed="rId9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54075" indent="-396875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Natural Gardening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Working in harmony with </a:t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the world around you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Criteria</a:t>
            </a:r>
            <a:endParaRPr lang="en-US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Encourages diversity</a:t>
            </a:r>
          </a:p>
          <a:p>
            <a:r>
              <a:rPr lang="en-US" dirty="0" smtClean="0"/>
              <a:t>Attracts pollinators</a:t>
            </a:r>
          </a:p>
          <a:p>
            <a:r>
              <a:rPr lang="en-US" dirty="0" smtClean="0"/>
              <a:t>Attracts birds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Appropriate to land</a:t>
            </a:r>
          </a:p>
          <a:p>
            <a:r>
              <a:rPr lang="en-US" dirty="0" smtClean="0"/>
              <a:t>Appropriate to climate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2002897">
            <a:off x="-445943" y="2012501"/>
            <a:ext cx="9898712" cy="327985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Garden Residents</a:t>
            </a:r>
            <a:endParaRPr lang="en-US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12" descr="02_Picture4.jpg"/>
          <p:cNvPicPr>
            <a:picLocks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961" t="1665" r="3922" b="6089"/>
          <a:stretch>
            <a:fillRect/>
          </a:stretch>
        </p:blipFill>
        <p:spPr>
          <a:xfrm>
            <a:off x="1412801" y="15240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434"/>
          <a:stretch>
            <a:fillRect/>
          </a:stretch>
        </p:blipFill>
        <p:spPr>
          <a:xfrm>
            <a:off x="3221000" y="2743200"/>
            <a:ext cx="3200400" cy="228600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061" b="8209"/>
          <a:stretch>
            <a:fillRect/>
          </a:stretch>
        </p:blipFill>
        <p:spPr>
          <a:xfrm>
            <a:off x="5029200" y="3962400"/>
            <a:ext cx="3200400" cy="2286000"/>
          </a:xfrm>
          <a:ln w="381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087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9677C5-09A3-40DF-8943-55FDDAA89F1F}"/>
</file>

<file path=customXml/itemProps2.xml><?xml version="1.0" encoding="utf-8"?>
<ds:datastoreItem xmlns:ds="http://schemas.openxmlformats.org/officeDocument/2006/customXml" ds:itemID="{7C593919-C895-41B7-BC53-C0109A505FE5}"/>
</file>

<file path=customXml/itemProps3.xml><?xml version="1.0" encoding="utf-8"?>
<ds:datastoreItem xmlns:ds="http://schemas.openxmlformats.org/officeDocument/2006/customXml" ds:itemID="{76F042CC-CF37-4801-991D-A45572560580}"/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861</TotalTime>
  <Words>22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1_Atrium</vt:lpstr>
      <vt:lpstr>Natural Gardening</vt:lpstr>
      <vt:lpstr>Criteria</vt:lpstr>
      <vt:lpstr>Garden Residents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2006-04-20T20:27:36Z</dcterms:created>
  <dcterms:modified xsi:type="dcterms:W3CDTF">2010-05-19T14:49:05Z</dcterms:modified>
</cp:coreProperties>
</file>