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87690" autoAdjust="0"/>
  </p:normalViewPr>
  <p:slideViewPr>
    <p:cSldViewPr>
      <p:cViewPr>
        <p:scale>
          <a:sx n="64" d="100"/>
          <a:sy n="64" d="100"/>
        </p:scale>
        <p:origin x="-61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6A476FC-4EC1-4AA0-B5AD-40AB07A1935D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E3ECD38E-D9A4-4F4D-A6FB-6D812D022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89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3B448A1-1298-46C9-A73E-B5010B5F916C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4C78DC-442F-43C7-8143-84875167E0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F644849-EF15-4769-A55A-CA215BDD584B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D10906-F8CD-4165-AEA2-F6A34C5BD9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Buying Trips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Ensuring Successful Outcomes</a:t>
            </a:r>
          </a:p>
          <a:p>
            <a:r>
              <a:rPr lang="en-US" kern="1200" dirty="0">
                <a:solidFill>
                  <a:schemeClr val="tx1">
                    <a:tint val="75000"/>
                  </a:schemeClr>
                </a:solidFill>
              </a:rPr>
              <a:t>Judy Lew, Purchasing Manager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  <a:p>
            <a:r>
              <a:rPr lang="en-US" dirty="0" smtClean="0"/>
              <a:t>Traveling internationally</a:t>
            </a:r>
          </a:p>
          <a:p>
            <a:r>
              <a:rPr lang="en-US" dirty="0" smtClean="0"/>
              <a:t>Meeting the client</a:t>
            </a:r>
          </a:p>
          <a:p>
            <a:r>
              <a:rPr lang="en-US" dirty="0" smtClean="0"/>
              <a:t>Choosing the merchandise</a:t>
            </a:r>
          </a:p>
          <a:p>
            <a:r>
              <a:rPr lang="en-US" dirty="0" smtClean="0"/>
              <a:t>Closing the deal</a:t>
            </a:r>
          </a:p>
          <a:p>
            <a:r>
              <a:rPr lang="en-US" dirty="0" smtClean="0"/>
              <a:t>Following up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Buying Trip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your needs</a:t>
            </a:r>
            <a:endParaRPr lang="en-US" dirty="0"/>
          </a:p>
          <a:p>
            <a:pPr lvl="1"/>
            <a:r>
              <a:rPr lang="en-US" dirty="0" smtClean="0"/>
              <a:t>Know your customers</a:t>
            </a:r>
          </a:p>
          <a:p>
            <a:pPr lvl="1"/>
            <a:r>
              <a:rPr lang="en-US" dirty="0" smtClean="0"/>
              <a:t>Know the current trends</a:t>
            </a:r>
          </a:p>
          <a:p>
            <a:r>
              <a:rPr lang="en-US" dirty="0" smtClean="0"/>
              <a:t>Set up your meetings</a:t>
            </a:r>
          </a:p>
          <a:p>
            <a:r>
              <a:rPr lang="en-US" dirty="0" smtClean="0"/>
              <a:t>Plan the itinerary</a:t>
            </a:r>
          </a:p>
          <a:p>
            <a:r>
              <a:rPr lang="en-US" dirty="0" smtClean="0"/>
              <a:t>Read the </a:t>
            </a:r>
            <a:r>
              <a:rPr lang="en-US" i="1" dirty="0"/>
              <a:t>Buyer</a:t>
            </a:r>
            <a:r>
              <a:rPr lang="en-US" dirty="0"/>
              <a:t> </a:t>
            </a:r>
            <a:r>
              <a:rPr lang="en-US" dirty="0" smtClean="0"/>
              <a:t>manual</a:t>
            </a:r>
          </a:p>
          <a:p>
            <a:r>
              <a:rPr lang="en-US" dirty="0" smtClean="0"/>
              <a:t>Pack what you need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Internationally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the culture</a:t>
            </a:r>
          </a:p>
          <a:p>
            <a:r>
              <a:rPr lang="en-US" dirty="0"/>
              <a:t>Read the latest advisories</a:t>
            </a:r>
          </a:p>
          <a:p>
            <a:r>
              <a:rPr lang="en-US" dirty="0"/>
              <a:t>Check your passport</a:t>
            </a:r>
          </a:p>
          <a:p>
            <a:r>
              <a:rPr lang="en-US" dirty="0"/>
              <a:t>Update your immunizations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the Client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Make proper introductions</a:t>
            </a:r>
          </a:p>
          <a:p>
            <a:r>
              <a:rPr lang="en-US" dirty="0"/>
              <a:t>Dress appropriately</a:t>
            </a:r>
          </a:p>
          <a:p>
            <a:r>
              <a:rPr lang="en-US" dirty="0"/>
              <a:t>Build good relationships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the Merchandise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it available?</a:t>
            </a:r>
            <a:endParaRPr lang="en-US" dirty="0"/>
          </a:p>
          <a:p>
            <a:r>
              <a:rPr lang="en-US" dirty="0" smtClean="0"/>
              <a:t>Is it good quality?</a:t>
            </a:r>
          </a:p>
          <a:p>
            <a:r>
              <a:rPr lang="en-US" dirty="0" smtClean="0"/>
              <a:t>What’s the production time?</a:t>
            </a:r>
          </a:p>
          <a:p>
            <a:r>
              <a:rPr lang="en-US" dirty="0" smtClean="0"/>
              <a:t>What’s our profit margin?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51816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Buyer manual has important information about the minimum requirements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Closing the Deal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Negotiate terms</a:t>
            </a:r>
            <a:endParaRPr lang="en-US" dirty="0"/>
          </a:p>
          <a:p>
            <a:r>
              <a:rPr lang="en-US" dirty="0" smtClean="0"/>
              <a:t>Mutually commit to a schedule</a:t>
            </a:r>
          </a:p>
          <a:p>
            <a:r>
              <a:rPr lang="en-US" dirty="0" smtClean="0"/>
              <a:t>Sign the appropriate contracts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Submit the paperwork</a:t>
            </a:r>
            <a:endParaRPr lang="en-US" dirty="0"/>
          </a:p>
          <a:p>
            <a:r>
              <a:rPr lang="en-US" dirty="0" smtClean="0"/>
              <a:t>Keep in touch with the clients</a:t>
            </a:r>
          </a:p>
          <a:p>
            <a:r>
              <a:rPr lang="en-US" dirty="0" smtClean="0"/>
              <a:t>Track the order</a:t>
            </a:r>
          </a:p>
          <a:p>
            <a:pPr lvl="1"/>
            <a:r>
              <a:rPr lang="en-US" dirty="0" smtClean="0"/>
              <a:t>Did it arrive on time?</a:t>
            </a:r>
          </a:p>
          <a:p>
            <a:pPr lvl="1"/>
            <a:r>
              <a:rPr lang="en-US" dirty="0" smtClean="0"/>
              <a:t>Did it arrive undamaged?</a:t>
            </a:r>
          </a:p>
          <a:p>
            <a:pPr lvl="1"/>
            <a:r>
              <a:rPr lang="en-US" dirty="0" smtClean="0"/>
              <a:t>Was the right quantity received?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Aft>
                <a:spcPts val="2400"/>
              </a:spcAft>
              <a:buNone/>
            </a:pPr>
            <a:r>
              <a:rPr lang="en-US" dirty="0"/>
              <a:t>Buying trips are good investments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only </a:t>
            </a:r>
            <a:r>
              <a:rPr lang="en-US" dirty="0"/>
              <a:t>if they produce long-term relationships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that </a:t>
            </a:r>
            <a:r>
              <a:rPr lang="en-US" dirty="0"/>
              <a:t>sustain both the buyer and the seller. </a:t>
            </a:r>
          </a:p>
          <a:p>
            <a:pPr marL="0" indent="0" algn="ctr">
              <a:lnSpc>
                <a:spcPct val="150000"/>
              </a:lnSpc>
              <a:spcBef>
                <a:spcPts val="768"/>
              </a:spcBef>
              <a:spcAft>
                <a:spcPts val="2400"/>
              </a:spcAft>
              <a:buNone/>
            </a:pPr>
            <a:r>
              <a:rPr lang="en-US" dirty="0"/>
              <a:t>Our relationships with our sellers </a:t>
            </a:r>
            <a:r>
              <a:rPr lang="en-US" dirty="0" smtClean="0"/>
              <a:t>are </a:t>
            </a:r>
            <a:r>
              <a:rPr lang="en-US" dirty="0"/>
              <a:t>critical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our reputation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for unique </a:t>
            </a:r>
            <a:r>
              <a:rPr lang="en-US" dirty="0"/>
              <a:t>affordable products.</a:t>
            </a:r>
          </a:p>
        </p:txBody>
      </p:sp>
    </p:spTree>
    <p:extLst>
      <p:ext uri="{BB962C8B-B14F-4D97-AF65-F5344CB8AC3E}">
        <p14:creationId xmlns:p14="http://schemas.microsoft.com/office/powerpoint/2010/main" val="30666707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874B144-B51D-4E36-9AA8-A0C4E6651418}"/>
</file>

<file path=customXml/itemProps2.xml><?xml version="1.0" encoding="utf-8"?>
<ds:datastoreItem xmlns:ds="http://schemas.openxmlformats.org/officeDocument/2006/customXml" ds:itemID="{233088DE-4BFD-4424-AEC2-4FCA915758CE}"/>
</file>

<file path=customXml/itemProps3.xml><?xml version="1.0" encoding="utf-8"?>
<ds:datastoreItem xmlns:ds="http://schemas.openxmlformats.org/officeDocument/2006/customXml" ds:itemID="{EC0CFFC7-33BF-48B1-9A42-2367CE898958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168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Buying Trips</vt:lpstr>
      <vt:lpstr>Overview</vt:lpstr>
      <vt:lpstr>Preparing for a Buying Trip</vt:lpstr>
      <vt:lpstr>Traveling Internationally</vt:lpstr>
      <vt:lpstr>Meeting the Client</vt:lpstr>
      <vt:lpstr>Choosing the Merchandise</vt:lpstr>
      <vt:lpstr>Closing the Deal</vt:lpstr>
      <vt:lpstr>Following Up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dcterms:created xsi:type="dcterms:W3CDTF">2008-11-10T18:06:35Z</dcterms:created>
  <dcterms:modified xsi:type="dcterms:W3CDTF">2010-05-19T21:54:02Z</dcterms:modified>
</cp:coreProperties>
</file>