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65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18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  <p:sp>
        <p:nvSpPr>
          <p:cNvPr id="3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7EB69-8C43-4C3A-BA48-A60F845C9FC5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7" name="Rectangle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dirty="0" smtClean="0"/>
              <a:t>Attracts birds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1524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21000" y="27432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trium">
      <a:maj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ajorFont>
      <a:minorFont>
        <a:latin typeface="Rockwell"/>
        <a:ea typeface=""/>
        <a:cs typeface=""/>
        <a:font script="Grek" typeface="Times New Roman"/>
        <a:font script="Cyrl" typeface="Times New Roman"/>
        <a:font script="Jpan" typeface="HG明朝B"/>
        <a:font script="Hang" typeface="바탕"/>
        <a:font script="Hans" typeface="宋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F5D6C44F-E2EA-4767-A497-C12C29753ED5}"/>
</file>

<file path=customXml/itemProps2.xml><?xml version="1.0" encoding="utf-8"?>
<ds:datastoreItem xmlns:ds="http://schemas.openxmlformats.org/officeDocument/2006/customXml" ds:itemID="{76F042CC-CF37-4801-991D-A45572560580}"/>
</file>

<file path=customXml/itemProps3.xml><?xml version="1.0" encoding="utf-8"?>
<ds:datastoreItem xmlns:ds="http://schemas.openxmlformats.org/officeDocument/2006/customXml" ds:itemID="{7C593919-C895-41B7-BC53-C0109A505FE5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709</TotalTime>
  <Words>22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1_Atrium</vt:lpstr>
      <vt:lpstr>Natural Gardening</vt:lpstr>
      <vt:lpstr>Criteria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2010-05-19T14:45:37Z</dcterms:modified>
</cp:coreProperties>
</file>