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56" r:id="rId5"/>
  </p:sldMasterIdLst>
  <p:notesMasterIdLst>
    <p:notesMasterId r:id="rId14"/>
  </p:notesMasterIdLst>
  <p:handoutMasterIdLst>
    <p:handoutMasterId r:id="rId15"/>
  </p:handoutMasterIdLst>
  <p:sldIdLst>
    <p:sldId id="257" r:id="rId6"/>
    <p:sldId id="258" r:id="rId7"/>
    <p:sldId id="259" r:id="rId8"/>
    <p:sldId id="260" r:id="rId9"/>
    <p:sldId id="268" r:id="rId10"/>
    <p:sldId id="270" r:id="rId11"/>
    <p:sldId id="261" r:id="rId12"/>
    <p:sldId id="26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Typical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5</c:v>
                </c:pt>
                <c:pt idx="2">
                  <c:v>30</c:v>
                </c:pt>
                <c:pt idx="3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Desirable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35</c:v>
                </c:pt>
                <c:pt idx="2">
                  <c:v>5</c:v>
                </c:pt>
                <c:pt idx="3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54523008"/>
        <c:axId val="54524928"/>
        <c:axId val="0"/>
      </c:bar3DChart>
      <c:catAx>
        <c:axId val="545230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Action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54524928"/>
        <c:crosses val="autoZero"/>
        <c:auto val="1"/>
        <c:lblAlgn val="ctr"/>
        <c:lblOffset val="100"/>
        <c:noMultiLvlLbl val="0"/>
      </c:catAx>
      <c:valAx>
        <c:axId val="54524928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Percent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545230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295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2077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FE138-060B-4A09-A290-32377E64A3C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181600"/>
            <a:ext cx="5256213" cy="1143000"/>
          </a:xfrm>
        </p:spPr>
        <p:txBody>
          <a:bodyPr/>
          <a:lstStyle/>
          <a:p>
            <a:pPr algn="ctr"/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2" name="Rectangle 1"/>
          <p:cNvSpPr/>
          <p:nvPr/>
        </p:nvSpPr>
        <p:spPr>
          <a:xfrm>
            <a:off x="228600" y="1447800"/>
            <a:ext cx="8686800" cy="31242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Organization 101</a:t>
            </a:r>
            <a:endParaRPr lang="en-US" sz="5400" b="1" dirty="0">
              <a:ln w="18000">
                <a:solidFill>
                  <a:schemeClr val="bg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2145918"/>
              </p:ext>
            </p:extLst>
          </p:nvPr>
        </p:nvGraphicFramePr>
        <p:xfrm>
          <a:off x="2284413" y="1905000"/>
          <a:ext cx="5705344" cy="2103120"/>
        </p:xfrm>
        <a:graphic>
          <a:graphicData uri="http://schemas.openxmlformats.org/drawingml/2006/table">
            <a:tbl>
              <a:tblPr firstRow="1" firstCol="1">
                <a:tableStyleId>{85BE263C-DBD7-4A20-BB59-AAB30ACAA65A}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Spent per 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Saved per Week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Paper documents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E-mail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Calendar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</a:t>
            </a:r>
            <a:r>
              <a:rPr lang="en-US" smtClean="0"/>
              <a:t>E-Mail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1539829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 </a:t>
            </a:r>
            <a:r>
              <a:rPr lang="en-US" dirty="0" smtClean="0"/>
              <a:t>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All Together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55240A7D-1A01-4D08-9A2E-3C66AEB66A45}"/>
</file>

<file path=customXml/itemProps2.xml><?xml version="1.0" encoding="utf-8"?>
<ds:datastoreItem xmlns:ds="http://schemas.openxmlformats.org/officeDocument/2006/customXml" ds:itemID="{C759B2CB-A608-48C0-AFAF-93BE26DE4F51}"/>
</file>

<file path=customXml/itemProps3.xml><?xml version="1.0" encoding="utf-8"?>
<ds:datastoreItem xmlns:ds="http://schemas.openxmlformats.org/officeDocument/2006/customXml" ds:itemID="{3A9F5A48-AA16-4CD3-BCA4-6DB508944CA4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516</TotalTime>
  <Words>140</Words>
  <Application>Microsoft Office PowerPoint</Application>
  <PresentationFormat>On-screen Show (4:3)</PresentationFormat>
  <Paragraphs>45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Ticking clock design template [1]</vt:lpstr>
      <vt:lpstr>Angles</vt:lpstr>
      <vt:lpstr>PowerPoint Presentation</vt:lpstr>
      <vt:lpstr>Clean Up Your Space</vt:lpstr>
      <vt:lpstr>Get Your Tools Together</vt:lpstr>
      <vt:lpstr>Know the Process</vt:lpstr>
      <vt:lpstr>Spend Your Time Wisely</vt:lpstr>
      <vt:lpstr>Manage Your E-Mail</vt:lpstr>
      <vt:lpstr>Use Your Calendar</vt:lpstr>
      <vt:lpstr>Put It All Together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2006-04-18T16:29:51Z</dcterms:created>
  <dcterms:modified xsi:type="dcterms:W3CDTF">2010-05-15T21:41:44Z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</Properties>
</file>