
<file path=[Content_Types].xml><?xml version="1.0" encoding="utf-8"?>
<Types xmlns="http://schemas.openxmlformats.org/package/2006/content-types"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jpg" ContentType="image/jpe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6"/>
  </p:notesMasterIdLst>
  <p:sldIdLst>
    <p:sldId id="261" r:id="rId2"/>
    <p:sldId id="262" r:id="rId3"/>
    <p:sldId id="259" r:id="rId4"/>
    <p:sldId id="260" r:id="rId5"/>
  </p:sldIdLst>
  <p:sldSz cx="9144000" cy="6858000" type="screen4x3"/>
  <p:notesSz cx="6858000" cy="9144000"/>
  <p:photoAlbum showCaptions="1" layout="2pic" frame="frameStyle2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C8F72-8CAF-43ED-9D36-7254C31BEFA0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6E652-D684-4EDA-B529-620D8B475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76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>
              <a:buFontTx/>
              <a:buNone/>
              <a:defRPr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>
              <a:buFontTx/>
              <a:buNone/>
              <a:defRPr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4B04A6A-B04B-4170-94FE-00EC61AEF32B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E85DDF6-9F78-436F-BE65-2B1358BAE81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0" r="13000"/>
          <a:stretch/>
        </p:blipFill>
        <p:spPr>
          <a:xfrm>
            <a:off x="457200" y="2362200"/>
            <a:ext cx="1828800" cy="1828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Photos courtesy of Rugged </a:t>
            </a:r>
            <a:r>
              <a:rPr lang="en-US" smtClean="0"/>
              <a:t>Country </a:t>
            </a:r>
            <a:r>
              <a:rPr lang="en-US" smtClean="0"/>
              <a:t>Plants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quarter" idx="17"/>
          </p:nvPr>
        </p:nvSpPr>
        <p:spPr/>
        <p:txBody>
          <a:bodyPr/>
          <a:lstStyle>
            <a:extLst/>
          </a:lstStyle>
          <a:p>
            <a:r>
              <a:rPr lang="en-US" dirty="0"/>
              <a:t>Drought-Tolerant Plants</a:t>
            </a:r>
            <a:br>
              <a:rPr lang="en-US" dirty="0"/>
            </a:br>
            <a:r>
              <a:rPr lang="en-US" dirty="0" smtClean="0"/>
              <a:t>of </a:t>
            </a:r>
            <a:r>
              <a:rPr lang="en-US" dirty="0"/>
              <a:t>the Intermountain West</a:t>
            </a:r>
          </a:p>
        </p:txBody>
      </p:sp>
      <p:pic>
        <p:nvPicPr>
          <p:cNvPr id="18" name="crop_j0175548.png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0" r="15750"/>
          <a:stretch/>
        </p:blipFill>
        <p:spPr>
          <a:xfrm>
            <a:off x="2514600" y="2362200"/>
            <a:ext cx="1828800" cy="1828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9" name="j0321087.jpg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72000" y="2362200"/>
            <a:ext cx="1828800" cy="1828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Plants of the desert and semi-desert communities:</a:t>
            </a:r>
          </a:p>
          <a:p>
            <a:r>
              <a:rPr lang="en-US" sz="2000" b="1" dirty="0" smtClean="0"/>
              <a:t>Sun or partial sun</a:t>
            </a:r>
          </a:p>
          <a:p>
            <a:r>
              <a:rPr lang="en-US" sz="2000" b="1" dirty="0" smtClean="0"/>
              <a:t>0-15 inches annual water</a:t>
            </a:r>
          </a:p>
          <a:p>
            <a:r>
              <a:rPr lang="en-US" sz="2000" b="1" dirty="0" smtClean="0"/>
              <a:t>Cold hardy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62410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533400" y="457200"/>
            <a:ext cx="3733800" cy="5956300"/>
            <a:chOff x="533400" y="457200"/>
            <a:chExt cx="3733800" cy="5956300"/>
          </a:xfrm>
        </p:grpSpPr>
        <p:pic>
          <p:nvPicPr>
            <p:cNvPr id="2" name="Picture 1" descr="NativePlant1"/>
            <p:cNvPicPr>
              <a:picLocks noRot="1" noChangeAspect="1" noMove="1" noResize="1"/>
            </p:cNvPicPr>
            <p:nvPr isPhoto="1"/>
          </p:nvPicPr>
          <p:blipFill rotWithShape="1">
            <a:blip r:embed="rId2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8" r="29668"/>
            <a:stretch/>
          </p:blipFill>
          <p:spPr>
            <a:xfrm>
              <a:off x="533400" y="457200"/>
              <a:ext cx="3733800" cy="5600700"/>
            </a:xfrm>
            <a:prstGeom prst="roundRect">
              <a:avLst>
                <a:gd name="adj" fmla="val 6500"/>
              </a:avLst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533400" y="6070600"/>
              <a:ext cx="3733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 err="1" smtClean="0"/>
                <a:t>Achillea</a:t>
              </a:r>
              <a:endParaRPr lang="en-US" sz="1800" dirty="0"/>
            </a:p>
          </p:txBody>
        </p:sp>
      </p:grpSp>
      <p:grpSp>
        <p:nvGrpSpPr>
          <p:cNvPr id="7" name="Group 6"/>
          <p:cNvGrpSpPr>
            <a:grpSpLocks noGrp="1" noUngrp="1" noChangeAspect="1"/>
          </p:cNvGrpSpPr>
          <p:nvPr/>
        </p:nvGrpSpPr>
        <p:grpSpPr>
          <a:xfrm>
            <a:off x="4876800" y="457200"/>
            <a:ext cx="3733800" cy="5956300"/>
            <a:chOff x="4876800" y="457200"/>
            <a:chExt cx="3733800" cy="5956300"/>
          </a:xfrm>
        </p:grpSpPr>
        <p:pic>
          <p:nvPicPr>
            <p:cNvPr id="5" name="Picture 4" descr="NativePlant4"/>
            <p:cNvPicPr>
              <a:picLocks noRot="1" noChangeAspect="1" noMove="1" noResize="1"/>
            </p:cNvPicPr>
            <p:nvPr isPhoto="1"/>
          </p:nvPicPr>
          <p:blipFill rotWithShape="1">
            <a:blip r:embed="rId3">
              <a:lum contrast="-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78" r="27778"/>
            <a:stretch/>
          </p:blipFill>
          <p:spPr>
            <a:xfrm>
              <a:off x="4876800" y="457200"/>
              <a:ext cx="3733800" cy="5600700"/>
            </a:xfrm>
            <a:prstGeom prst="roundRect">
              <a:avLst>
                <a:gd name="adj" fmla="val 6500"/>
              </a:avLst>
            </a:prstGeom>
            <a:noFill/>
            <a:ln>
              <a:noFill/>
            </a:ln>
          </p:spPr>
        </p:pic>
        <p:sp>
          <p:nvSpPr>
            <p:cNvPr id="6" name="Rectangle 5"/>
            <p:cNvSpPr/>
            <p:nvPr/>
          </p:nvSpPr>
          <p:spPr>
            <a:xfrm>
              <a:off x="4876800" y="6070600"/>
              <a:ext cx="3733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 err="1" smtClean="0"/>
                <a:t>Hedysarum</a:t>
              </a:r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2179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342900" y="1200150"/>
            <a:ext cx="4114800" cy="4470400"/>
            <a:chOff x="342900" y="1200150"/>
            <a:chExt cx="4114800" cy="4470400"/>
          </a:xfrm>
        </p:grpSpPr>
        <p:pic>
          <p:nvPicPr>
            <p:cNvPr id="2" name="Picture 1" descr="NativePlant3"/>
            <p:cNvPicPr>
              <a:picLocks noRot="1" noChangeAspect="1" noMove="1" noResize="1"/>
            </p:cNvPicPr>
            <p:nvPr isPhoto="1"/>
          </p:nvPicPr>
          <p:blipFill rotWithShape="1">
            <a:blip r:embed="rId2">
              <a:lum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000" b="95000" l="25167" r="88000"/>
                      </a14:imgEffect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88" r="11346"/>
            <a:stretch/>
          </p:blipFill>
          <p:spPr>
            <a:xfrm>
              <a:off x="342900" y="1200150"/>
              <a:ext cx="4114800" cy="4114800"/>
            </a:xfrm>
            <a:prstGeom prst="roundRect">
              <a:avLst>
                <a:gd name="adj" fmla="val 6500"/>
              </a:avLst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342900" y="532765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 smtClean="0"/>
                <a:t>Gaillardia</a:t>
              </a:r>
              <a:endParaRPr lang="en-US" sz="1800" dirty="0"/>
            </a:p>
          </p:txBody>
        </p:sp>
      </p:grpSp>
      <p:grpSp>
        <p:nvGrpSpPr>
          <p:cNvPr id="7" name="Group 6"/>
          <p:cNvGrpSpPr>
            <a:grpSpLocks noGrp="1" noUngrp="1" noChangeAspect="1"/>
          </p:cNvGrpSpPr>
          <p:nvPr/>
        </p:nvGrpSpPr>
        <p:grpSpPr>
          <a:xfrm>
            <a:off x="4686300" y="1200150"/>
            <a:ext cx="4114800" cy="4470400"/>
            <a:chOff x="4686300" y="1200150"/>
            <a:chExt cx="4114800" cy="4470400"/>
          </a:xfrm>
        </p:grpSpPr>
        <p:pic>
          <p:nvPicPr>
            <p:cNvPr id="5" name="Picture 4" descr="NativePlant5"/>
            <p:cNvPicPr>
              <a:picLocks noRot="1" noChangeAspect="1" noMove="1" noResize="1"/>
            </p:cNvPicPr>
            <p:nvPr isPhoto="1"/>
          </p:nvPicPr>
          <p:blipFill rotWithShape="1">
            <a:blip r:embed="rId4">
              <a:lum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624" b="97653" l="15500" r="87167"/>
                      </a14:imgEffect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39" r="12173"/>
            <a:stretch/>
          </p:blipFill>
          <p:spPr>
            <a:xfrm>
              <a:off x="4686300" y="1200150"/>
              <a:ext cx="4114800" cy="4114800"/>
            </a:xfrm>
            <a:prstGeom prst="roundRect">
              <a:avLst>
                <a:gd name="adj" fmla="val 6500"/>
              </a:avLst>
            </a:prstGeom>
            <a:noFill/>
            <a:ln>
              <a:noFill/>
            </a:ln>
          </p:spPr>
        </p:pic>
        <p:sp>
          <p:nvSpPr>
            <p:cNvPr id="6" name="Rectangle 5"/>
            <p:cNvSpPr/>
            <p:nvPr/>
          </p:nvSpPr>
          <p:spPr>
            <a:xfrm>
              <a:off x="4686300" y="532765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en-US" sz="1800" dirty="0" err="1" smtClean="0"/>
                <a:t>Oenothera</a:t>
              </a:r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141663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0634549-5E49-4EC4-9026-3A056B1E0164}"/>
</file>

<file path=customXml/itemProps2.xml><?xml version="1.0" encoding="utf-8"?>
<ds:datastoreItem xmlns:ds="http://schemas.openxmlformats.org/officeDocument/2006/customXml" ds:itemID="{5D98A210-F6E6-42CF-9CBF-F6ACAFF91660}"/>
</file>

<file path=customXml/itemProps3.xml><?xml version="1.0" encoding="utf-8"?>
<ds:datastoreItem xmlns:ds="http://schemas.openxmlformats.org/officeDocument/2006/customXml" ds:itemID="{9D20D11B-6FBC-4D95-AA92-E29D23C946DC}"/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</TotalTime>
  <Words>31</Words>
  <Application>Microsoft Office PowerPoint</Application>
  <PresentationFormat>On-screen Show (4:3)</PresentationFormat>
  <Paragraphs>11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Trek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2010-04-27T19:38:41Z</dcterms:created>
  <dcterms:modified xsi:type="dcterms:W3CDTF">2010-05-15T21:11:20Z</dcterms:modified>
</cp:coreProperties>
</file>