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jpg" ContentType="image/jpe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Healthy Ecosystems</a:t>
            </a:r>
            <a:endParaRPr lang="en-US" dirty="0"/>
          </a:p>
        </p:txBody>
      </p:sp>
      <p:pic>
        <p:nvPicPr>
          <p:cNvPr id="2" name="MS900069512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01981"/>
            <a:ext cx="609600" cy="52003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26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B455BFE-5850-4FF8-A5F3-B0CE3C117C0C}"/>
</file>

<file path=customXml/itemProps2.xml><?xml version="1.0" encoding="utf-8"?>
<ds:datastoreItem xmlns:ds="http://schemas.openxmlformats.org/officeDocument/2006/customXml" ds:itemID="{F461660C-2A16-419C-B50B-695F45A9DCA5}"/>
</file>

<file path=customXml/itemProps3.xml><?xml version="1.0" encoding="utf-8"?>
<ds:datastoreItem xmlns:ds="http://schemas.openxmlformats.org/officeDocument/2006/customXml" ds:itemID="{547DD94B-2582-4F55-B9F8-E568784DF2E6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192</TotalTime>
  <Words>2</Words>
  <Application>Microsoft Office PowerPoint</Application>
  <PresentationFormat>On-screen Show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Austin</vt:lpstr>
      <vt:lpstr>Healthy Ecosystems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2010-05-03T20:40:35Z</dcterms:created>
  <dcterms:modified xsi:type="dcterms:W3CDTF">2010-05-16T19:51:36Z</dcterms:modified>
</cp:coreProperties>
</file>