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66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43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Garden Residents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-353644" y="2368533"/>
            <a:ext cx="9898712" cy="208132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9434"/>
          <a:stretch>
            <a:fillRect/>
          </a:stretch>
        </p:blipFill>
        <p:spPr>
          <a:xfrm>
            <a:off x="762000" y="2368533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961" t="1665" r="3922" b="6089"/>
          <a:stretch>
            <a:fillRect/>
          </a:stretch>
        </p:blipFill>
        <p:spPr>
          <a:xfrm>
            <a:off x="5029200" y="41148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061" b="8209"/>
          <a:stretch>
            <a:fillRect/>
          </a:stretch>
        </p:blipFill>
        <p:spPr>
          <a:xfrm>
            <a:off x="2438400" y="2743200"/>
            <a:ext cx="3200400" cy="2286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33985C-17B9-4FF9-B1A4-B57E44E6531C}"/>
</file>

<file path=customXml/itemProps2.xml><?xml version="1.0" encoding="utf-8"?>
<ds:datastoreItem xmlns:ds="http://schemas.openxmlformats.org/officeDocument/2006/customXml" ds:itemID="{7C593919-C895-41B7-BC53-C0109A505FE5}"/>
</file>

<file path=customXml/itemProps3.xml><?xml version="1.0" encoding="utf-8"?>
<ds:datastoreItem xmlns:ds="http://schemas.openxmlformats.org/officeDocument/2006/customXml" ds:itemID="{76F042CC-CF37-4801-991D-A45572560580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364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1_Atrium</vt:lpstr>
      <vt:lpstr>Garden Residents</vt:lpstr>
    </vt:vector>
  </TitlesOfParts>
  <Company>Online Training 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creator>Joyce Cox</dc:creator>
  <dc:description>Copyright © 2006 Online Training Solutions, Inc.</dc:description>
  <cp:lastModifiedBy>Sidney Higa</cp:lastModifiedBy>
  <cp:revision>52</cp:revision>
  <dcterms:created xsi:type="dcterms:W3CDTF">2006-04-20T20:27:36Z</dcterms:created>
  <dcterms:modified xsi:type="dcterms:W3CDTF">2010-05-15T19:32:42Z</dcterms:modified>
</cp:coreProperties>
</file>