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4" r:id="rId10"/>
    <p:sldId id="262" r:id="rId11"/>
    <p:sldId id="263" r:id="rId12"/>
    <p:sldId id="265" r:id="rId13"/>
    <p:sldId id="269" r:id="rId14"/>
    <p:sldId id="270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66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4265600"/>
        <c:axId val="104267136"/>
        <c:axId val="0"/>
      </c:bar3DChart>
      <c:catAx>
        <c:axId val="1042656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104267136"/>
        <c:crosses val="autoZero"/>
        <c:auto val="1"/>
        <c:lblAlgn val="ctr"/>
        <c:lblOffset val="100"/>
        <c:noMultiLvlLbl val="0"/>
      </c:catAx>
      <c:valAx>
        <c:axId val="104267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104265600"/>
        <c:crosses val="autoZero"/>
        <c:crossBetween val="between"/>
        <c:majorUnit val="25"/>
      </c:valAx>
    </c:plotArea>
    <c:legend>
      <c:legendPos val="r"/>
      <c:layout/>
      <c:overlay val="0"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invertIfNegative val="0"/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18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73</c:v>
                </c:pt>
                <c:pt idx="7">
                  <c:v>61</c:v>
                </c:pt>
                <c:pt idx="8">
                  <c:v>53</c:v>
                </c:pt>
                <c:pt idx="9">
                  <c:v>43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invertIfNegative val="0"/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29</c:v>
                </c:pt>
                <c:pt idx="1">
                  <c:v>40</c:v>
                </c:pt>
                <c:pt idx="2">
                  <c:v>47</c:v>
                </c:pt>
                <c:pt idx="3">
                  <c:v>57</c:v>
                </c:pt>
                <c:pt idx="4">
                  <c:v>60</c:v>
                </c:pt>
                <c:pt idx="5">
                  <c:v>67</c:v>
                </c:pt>
                <c:pt idx="6">
                  <c:v>89</c:v>
                </c:pt>
                <c:pt idx="7">
                  <c:v>76</c:v>
                </c:pt>
                <c:pt idx="8">
                  <c:v>66</c:v>
                </c:pt>
                <c:pt idx="9">
                  <c:v>54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invertIfNegative val="0"/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47</c:v>
                </c:pt>
                <c:pt idx="2">
                  <c:v>56</c:v>
                </c:pt>
                <c:pt idx="3">
                  <c:v>72</c:v>
                </c:pt>
                <c:pt idx="4">
                  <c:v>72</c:v>
                </c:pt>
                <c:pt idx="5">
                  <c:v>80</c:v>
                </c:pt>
                <c:pt idx="6">
                  <c:v>105</c:v>
                </c:pt>
                <c:pt idx="7">
                  <c:v>90</c:v>
                </c:pt>
                <c:pt idx="8">
                  <c:v>79</c:v>
                </c:pt>
                <c:pt idx="9">
                  <c:v>65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345600"/>
        <c:axId val="128507904"/>
      </c:barChart>
      <c:catAx>
        <c:axId val="128345600"/>
        <c:scaling>
          <c:orientation val="minMax"/>
        </c:scaling>
        <c:delete val="0"/>
        <c:axPos val="b"/>
        <c:majorTickMark val="out"/>
        <c:minorTickMark val="none"/>
        <c:tickLblPos val="nextTo"/>
        <c:crossAx val="128507904"/>
        <c:crosses val="autoZero"/>
        <c:auto val="1"/>
        <c:lblAlgn val="ctr"/>
        <c:lblOffset val="100"/>
        <c:noMultiLvlLbl val="0"/>
      </c:catAx>
      <c:valAx>
        <c:axId val="128507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34560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t>5/15/2010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Season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725193"/>
              </p:ext>
            </p:extLst>
          </p:nvPr>
        </p:nvGraphicFramePr>
        <p:xfrm>
          <a:off x="1066800" y="2667000"/>
          <a:ext cx="6777035" cy="1854200"/>
        </p:xfrm>
        <a:graphic>
          <a:graphicData uri="http://schemas.openxmlformats.org/drawingml/2006/table">
            <a:tbl>
              <a:tblPr firstRow="1" firstCol="1">
                <a:tableStyleId>{21E4AEA4-8DFA-4A89-87EB-49C32662AFE0}</a:tableStyleId>
              </a:tblPr>
              <a:tblGrid>
                <a:gridCol w="1355407"/>
                <a:gridCol w="1355407"/>
                <a:gridCol w="1355407"/>
                <a:gridCol w="1355407"/>
                <a:gridCol w="13554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Seasonal Temperatures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Summer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Minimum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Average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Maximum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Month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4832973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514600"/>
            <a:ext cx="2133600" cy="32004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514600"/>
            <a:ext cx="21336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2508" y="5914863"/>
            <a:ext cx="3312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7030A0"/>
                </a:solidFill>
              </a:rPr>
              <a:t>Photos courtesy of Rugged Country Plants</a:t>
            </a:r>
            <a:endParaRPr lang="en-US" sz="1200" dirty="0">
              <a:solidFill>
                <a:srgbClr val="7030A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</p:spPr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2796EB3-FB68-474C-BD99-F421EEBFEBB2}"/>
</file>

<file path=customXml/itemProps2.xml><?xml version="1.0" encoding="utf-8"?>
<ds:datastoreItem xmlns:ds="http://schemas.openxmlformats.org/officeDocument/2006/customXml" ds:itemID="{58CE1921-A40C-44C3-BF9E-47FBD3C659AF}"/>
</file>

<file path=customXml/itemProps3.xml><?xml version="1.0" encoding="utf-8"?>
<ds:datastoreItem xmlns:ds="http://schemas.openxmlformats.org/officeDocument/2006/customXml" ds:itemID="{7DA7C25A-EED5-4B8C-BFD6-0D2B90E7D53D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1181</TotalTime>
  <Words>231</Words>
  <Application>Microsoft Office PowerPoint</Application>
  <PresentationFormat>On-screen Show (4:3)</PresentationFormat>
  <Paragraphs>111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Xeriscaping</vt:lpstr>
      <vt:lpstr>Xeriscaping</vt:lpstr>
      <vt:lpstr>Soil Amendment</vt:lpstr>
      <vt:lpstr>Native Plants</vt:lpstr>
      <vt:lpstr>Temperature by Season</vt:lpstr>
      <vt:lpstr>Temperature by Month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Water-Saving Landscaping</dc:title>
  <dc:creator>Sidney Higa</dc:creator>
  <cp:lastModifiedBy>Sidney Higa</cp:lastModifiedBy>
  <cp:revision>43</cp:revision>
  <dcterms:created xsi:type="dcterms:W3CDTF">2010-04-07T18:09:45Z</dcterms:created>
  <dcterms:modified xsi:type="dcterms:W3CDTF">2010-05-15T18:57:57Z</dcterms:modified>
</cp:coreProperties>
</file>