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65" r:id="rId5"/>
    <p:sldId id="263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618" y="-186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438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1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0425"/>
            <a:ext cx="8839200" cy="147002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Natural Gardening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Working in harmony with </a:t>
            </a:r>
            <a:b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the world around you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65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Criteria</a:t>
            </a:r>
            <a:endParaRPr lang="en-US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Encourages diversity</a:t>
            </a:r>
          </a:p>
          <a:p>
            <a:r>
              <a:rPr lang="en-US" dirty="0" smtClean="0"/>
              <a:t>Attracts pollinators</a:t>
            </a:r>
          </a:p>
          <a:p>
            <a:r>
              <a:rPr lang="en-US" smtClean="0"/>
              <a:t>Attracts </a:t>
            </a:r>
            <a:r>
              <a:rPr lang="en-US" dirty="0" smtClean="0"/>
              <a:t>birds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Appropriate to land</a:t>
            </a:r>
          </a:p>
          <a:p>
            <a:r>
              <a:rPr lang="en-US" dirty="0" smtClean="0"/>
              <a:t>Appropriate to climate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000" dirty="0" smtClean="0">
                <a:solidFill>
                  <a:schemeClr val="accent6">
                    <a:lumMod val="50000"/>
                  </a:schemeClr>
                </a:solidFill>
              </a:rPr>
              <a:t>Garden Residents</a:t>
            </a:r>
            <a:endParaRPr lang="en-US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Picture 12" descr="02_Picture4.jpg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961" t="1665" r="3922" b="6089"/>
          <a:stretch>
            <a:fillRect/>
          </a:stretch>
        </p:blipFill>
        <p:spPr>
          <a:xfrm>
            <a:off x="1412801" y="1524000"/>
            <a:ext cx="3200400" cy="228600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9434"/>
          <a:stretch>
            <a:fillRect/>
          </a:stretch>
        </p:blipFill>
        <p:spPr>
          <a:xfrm>
            <a:off x="3221000" y="27432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061" b="8209"/>
          <a:stretch>
            <a:fillRect/>
          </a:stretch>
        </p:blipFill>
        <p:spPr>
          <a:xfrm>
            <a:off x="5029200" y="39624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2087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2773C6-F8B8-4B63-AB16-F7178A32C9FE}"/>
</file>

<file path=customXml/itemProps2.xml><?xml version="1.0" encoding="utf-8"?>
<ds:datastoreItem xmlns:ds="http://schemas.openxmlformats.org/officeDocument/2006/customXml" ds:itemID="{7C593919-C895-41B7-BC53-C0109A505FE5}"/>
</file>

<file path=customXml/itemProps3.xml><?xml version="1.0" encoding="utf-8"?>
<ds:datastoreItem xmlns:ds="http://schemas.openxmlformats.org/officeDocument/2006/customXml" ds:itemID="{76F042CC-CF37-4801-991D-A45572560580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477</TotalTime>
  <Words>22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1_Atrium</vt:lpstr>
      <vt:lpstr>Natural Gardening</vt:lpstr>
      <vt:lpstr>Criteria</vt:lpstr>
      <vt:lpstr>Garden Residents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2006-04-20T20:27:36Z</dcterms:created>
  <dcterms:modified xsi:type="dcterms:W3CDTF">2010-05-16T01:22:39Z</dcterms:modified>
</cp:coreProperties>
</file>