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jpg" ContentType="image/jpe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1" r:id="rId1"/>
  </p:sldMasterIdLst>
  <p:notesMasterIdLst>
    <p:notesMasterId r:id="rId3"/>
  </p:notesMasterIdLst>
  <p:handoutMasterIdLst>
    <p:handoutMasterId r:id="rId4"/>
  </p:handoutMasterIdLst>
  <p:sldIdLst>
    <p:sldId id="265" r:id="rId2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75" d="100"/>
          <a:sy n="75" d="100"/>
        </p:scale>
        <p:origin x="-3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handoutMaster" Target="handoutMasters/handoutMaster1.xml"/><Relationship Id="rId9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E7D018D-748F-47BF-843A-40349A141CAC}" type="datetimeFigureOut">
              <a:rPr lang="en-US" smtClean="0"/>
              <a:pPr/>
              <a:t>5/15/2010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04AC5213-BACC-41AB-9B61-B40CF6C5296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0124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23E9B8FB-2ABD-42C9-A6DA-A6789EAF441D}" type="datetimeFigureOut">
              <a:rPr lang="en-US" smtClean="0"/>
              <a:pPr/>
              <a:t>5/15/2010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E2A7042-DEED-4AA1-9E89-4A16B25725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210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en-US" smtClean="0"/>
              <a:pPr/>
              <a:t>5/15/2010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A4431D5-1B33-458B-8AFD-CECCB0FA18C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en-US" smtClean="0"/>
              <a:pPr/>
              <a:t>5/15/2010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5/15/2010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5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0" r="13000"/>
          <a:stretch/>
        </p:blipFill>
        <p:spPr>
          <a:xfrm>
            <a:off x="457200" y="2362200"/>
            <a:ext cx="1828800" cy="1828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Photos courtesy of Rugged </a:t>
            </a:r>
            <a:r>
              <a:rPr lang="en-US" smtClean="0"/>
              <a:t>Country </a:t>
            </a:r>
            <a:r>
              <a:rPr lang="en-US" smtClean="0"/>
              <a:t>Plants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en-US" dirty="0"/>
              <a:t>Drought-Tolerant Plants</a:t>
            </a:r>
            <a:br>
              <a:rPr lang="en-US" dirty="0"/>
            </a:br>
            <a:r>
              <a:rPr lang="en-US" dirty="0" smtClean="0"/>
              <a:t>of </a:t>
            </a:r>
            <a:r>
              <a:rPr lang="en-US" dirty="0"/>
              <a:t>the Intermountain West</a:t>
            </a:r>
          </a:p>
        </p:txBody>
      </p:sp>
      <p:pic>
        <p:nvPicPr>
          <p:cNvPr id="18" name="crop_j0175548.png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0" r="15750"/>
          <a:stretch/>
        </p:blipFill>
        <p:spPr>
          <a:xfrm>
            <a:off x="2514600" y="2362200"/>
            <a:ext cx="1828800" cy="1828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9" name="j0321087.jpg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72000" y="2362200"/>
            <a:ext cx="1828800" cy="1828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68E36A2-EEBC-4735-9DBA-D3FFE78354D3}"/>
</file>

<file path=customXml/itemProps2.xml><?xml version="1.0" encoding="utf-8"?>
<ds:datastoreItem xmlns:ds="http://schemas.openxmlformats.org/officeDocument/2006/customXml" ds:itemID="{4C8F159D-867F-47F0-ABF4-5B80A0184EDF}"/>
</file>

<file path=customXml/itemProps3.xml><?xml version="1.0" encoding="utf-8"?>
<ds:datastoreItem xmlns:ds="http://schemas.openxmlformats.org/officeDocument/2006/customXml" ds:itemID="{D4B0C9CE-A4E8-4264-8B51-2197D386DDB9}"/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9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Trek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2010-04-27T20:28:33Z</dcterms:created>
  <dcterms:modified xsi:type="dcterms:W3CDTF">2010-05-15T17:42:23Z</dcterms:modified>
</cp:coreProperties>
</file>