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1254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Replacement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991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Custom 1">
      <a:dk1>
        <a:sysClr val="windowText" lastClr="000000"/>
      </a:dk1>
      <a:lt1>
        <a:sysClr val="window" lastClr="FFFFFF"/>
      </a:lt1>
      <a:dk2>
        <a:srgbClr val="CEB966"/>
      </a:dk2>
      <a:lt2>
        <a:srgbClr val="C9C2D1"/>
      </a:lt2>
      <a:accent1>
        <a:srgbClr val="69676D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6F4E46F-5796-48B4-AFE1-FB1164EB0D5E}"/>
</file>

<file path=customXml/itemProps2.xml><?xml version="1.0" encoding="utf-8"?>
<ds:datastoreItem xmlns:ds="http://schemas.openxmlformats.org/officeDocument/2006/customXml" ds:itemID="{C2EEB30C-5311-4CEC-9539-EE0A272DE0B9}"/>
</file>

<file path=customXml/itemProps3.xml><?xml version="1.0" encoding="utf-8"?>
<ds:datastoreItem xmlns:ds="http://schemas.openxmlformats.org/officeDocument/2006/customXml" ds:itemID="{55CFAD58-2F17-4934-802C-E088E10B737C}"/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505</TotalTime>
  <Words>157</Words>
  <Application>Microsoft Office PowerPoint</Application>
  <PresentationFormat>On-screen Show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Urban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Equipment Replacement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2010-05-12T01:22:00Z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</Properties>
</file>