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4" r:id="rId10"/>
    <p:sldId id="262" r:id="rId11"/>
    <p:sldId id="263" r:id="rId12"/>
    <p:sldId id="265" r:id="rId13"/>
    <p:sldId id="269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66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2210304"/>
        <c:axId val="52216192"/>
        <c:axId val="0"/>
      </c:bar3DChart>
      <c:catAx>
        <c:axId val="522103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52216192"/>
        <c:crosses val="autoZero"/>
        <c:auto val="1"/>
        <c:lblAlgn val="ctr"/>
        <c:lblOffset val="100"/>
        <c:noMultiLvlLbl val="0"/>
      </c:catAx>
      <c:valAx>
        <c:axId val="522161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52210304"/>
        <c:crosses val="autoZero"/>
        <c:crossBetween val="between"/>
        <c:majorUnit val="25"/>
      </c:valAx>
    </c:plotArea>
    <c:legend>
      <c:legendPos val="r"/>
      <c:layout/>
      <c:overlay val="0"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t>5/11/2010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Range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302008"/>
              </p:ext>
            </p:extLst>
          </p:nvPr>
        </p:nvGraphicFramePr>
        <p:xfrm>
          <a:off x="1066800" y="2667000"/>
          <a:ext cx="6777035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407"/>
                <a:gridCol w="1355407"/>
                <a:gridCol w="1355407"/>
                <a:gridCol w="1355407"/>
                <a:gridCol w="13554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Seasonal Temperatures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Summer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Minimum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Average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Maximum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514600"/>
            <a:ext cx="2133600" cy="32004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514600"/>
            <a:ext cx="21336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2508" y="5914863"/>
            <a:ext cx="3312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7030A0"/>
                </a:solidFill>
              </a:rPr>
              <a:t>Photos courtesy of Rugged Country Plants</a:t>
            </a:r>
            <a:endParaRPr lang="en-US" sz="1200" dirty="0">
              <a:solidFill>
                <a:srgbClr val="7030A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</p:spPr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718BFC8-599D-4AE2-B969-20F7661D463C}"/>
</file>

<file path=customXml/itemProps2.xml><?xml version="1.0" encoding="utf-8"?>
<ds:datastoreItem xmlns:ds="http://schemas.openxmlformats.org/officeDocument/2006/customXml" ds:itemID="{B0ACD8D0-69B4-413A-9721-AEF6850C3042}"/>
</file>

<file path=customXml/itemProps3.xml><?xml version="1.0" encoding="utf-8"?>
<ds:datastoreItem xmlns:ds="http://schemas.openxmlformats.org/officeDocument/2006/customXml" ds:itemID="{CD18A858-8B18-4047-9B8D-DD963F7FF50C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1121</TotalTime>
  <Words>220</Words>
  <Application>Microsoft Office PowerPoint</Application>
  <PresentationFormat>On-screen Show (4:3)</PresentationFormat>
  <Paragraphs>107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Xeriscaping</vt:lpstr>
      <vt:lpstr>Xeriscaping</vt:lpstr>
      <vt:lpstr>Soil Amendment</vt:lpstr>
      <vt:lpstr>Native Plants</vt:lpstr>
      <vt:lpstr>Temperature Range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2010-05-12T01:01:01Z</dcterms:modified>
</cp:coreProperties>
</file>