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1080576"/>
        <c:axId val="91082112"/>
        <c:axId val="0"/>
      </c:bar3DChart>
      <c:catAx>
        <c:axId val="910805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91082112"/>
        <c:crosses val="autoZero"/>
        <c:auto val="1"/>
        <c:lblAlgn val="ctr"/>
        <c:lblOffset val="100"/>
        <c:noMultiLvlLbl val="0"/>
      </c:catAx>
      <c:valAx>
        <c:axId val="91082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91080576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2508" y="5914863"/>
            <a:ext cx="3312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200" dirty="0">
              <a:solidFill>
                <a:srgbClr val="7030A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66319067-605C-432B-970D-DB1349B89E4D}"/>
</file>

<file path=customXml/itemProps2.xml><?xml version="1.0" encoding="utf-8"?>
<ds:datastoreItem xmlns:ds="http://schemas.openxmlformats.org/officeDocument/2006/customXml" ds:itemID="{8378AB98-7446-4BD3-9296-51092F9C9432}"/>
</file>

<file path=customXml/itemProps3.xml><?xml version="1.0" encoding="utf-8"?>
<ds:datastoreItem xmlns:ds="http://schemas.openxmlformats.org/officeDocument/2006/customXml" ds:itemID="{CD3536DA-2A59-4785-87A6-DBE46B7E517A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1095</TotalTime>
  <Words>190</Words>
  <Application>Microsoft Office PowerPoint</Application>
  <PresentationFormat>On-screen Show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2010-05-14T23:52:21Z</dcterms:modified>
</cp:coreProperties>
</file>