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wmf" ContentType="image/x-w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57" r:id="rId3"/>
    <p:sldId id="259" r:id="rId4"/>
    <p:sldId id="260" r:id="rId5"/>
    <p:sldId id="265" r:id="rId6"/>
    <p:sldId id="262" r:id="rId7"/>
    <p:sldId id="264" r:id="rId8"/>
    <p:sldId id="266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5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4148" autoAdjust="0"/>
  </p:normalViewPr>
  <p:slideViewPr>
    <p:cSldViewPr>
      <p:cViewPr>
        <p:scale>
          <a:sx n="64" d="100"/>
          <a:sy n="64" d="100"/>
        </p:scale>
        <p:origin x="-1248" y="-7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E035386-73A2-4A76-AAC2-E76621FF7DB6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7283CE6-BD24-48A3-AB0A-4FF75855BC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75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D3B03D2-ABFB-41F0-ABD1-BBF1E7AEE454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4876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0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6740AA2C-8C26-4934-8CA7-1CA00399132D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E6F-6BCB-464D-8F6C-EDC3F0BD92F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DDAA-F1D9-43A0-AC91-991A04BB60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6F65-DE86-4CCE-9B2A-DAA340590DF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D40B-70E4-4A5D-A054-01C17F5B78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686E-D15A-4570-824B-29E8B827DFB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8DF2-DF1B-4B53-A266-2E611757503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A052C974-EEDD-4E79-811F-F10500589B73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1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Summer sales event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What’s new?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</a:t>
            </a:r>
          </a:p>
          <a:p>
            <a:pPr lvl="1"/>
            <a:r>
              <a:rPr lang="en-US" dirty="0" smtClean="0"/>
              <a:t>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8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Variances from prior years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Sales Event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Warehouse sale</a:t>
            </a:r>
            <a:endParaRPr lang="en-US"/>
          </a:p>
          <a:p>
            <a:pPr lvl="0"/>
            <a:r>
              <a:rPr lang="en-US" dirty="0" smtClean="0"/>
              <a:t>Deeper</a:t>
            </a:r>
            <a:r>
              <a:rPr lang="en-US" baseline="0" dirty="0" smtClean="0"/>
              <a:t> discounts</a:t>
            </a:r>
          </a:p>
          <a:p>
            <a:pPr lvl="0"/>
            <a:r>
              <a:rPr lang="en-US" dirty="0" smtClean="0"/>
              <a:t>Free</a:t>
            </a:r>
            <a:r>
              <a:rPr lang="en-US" baseline="0" dirty="0" smtClean="0"/>
              <a:t> delivery</a:t>
            </a:r>
            <a:endParaRPr lang="en-US" dirty="0" smtClean="0"/>
          </a:p>
          <a:p>
            <a:r>
              <a:rPr lang="en-US" dirty="0" smtClean="0"/>
              <a:t>What to include?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inventory</a:t>
            </a:r>
            <a:endParaRPr lang="en-US" dirty="0"/>
          </a:p>
          <a:p>
            <a:pPr lvl="1"/>
            <a:r>
              <a:rPr lang="en-US" dirty="0" smtClean="0"/>
              <a:t>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Summer sales event?</a:t>
            </a:r>
          </a:p>
          <a:p>
            <a:pPr lvl="1"/>
            <a:r>
              <a:rPr lang="en-US" dirty="0" smtClean="0"/>
              <a:t>Expand or reduce product line?</a:t>
            </a:r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47244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47244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741613" y="1828800"/>
          <a:ext cx="5183188" cy="210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95797"/>
                <a:gridCol w="1295797"/>
                <a:gridCol w="1295797"/>
                <a:gridCol w="12957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New?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Buyers’ report</a:t>
            </a:r>
            <a:endParaRPr lang="en-US"/>
          </a:p>
          <a:p>
            <a:r>
              <a:rPr lang="en-US" dirty="0" smtClean="0"/>
              <a:t>What’s the next trend?</a:t>
            </a:r>
          </a:p>
          <a:p>
            <a:r>
              <a:rPr lang="en-US" dirty="0" smtClean="0"/>
              <a:t>Gearing up for fall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 dirty="0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4114800"/>
            <a:ext cx="2286000" cy="12922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inthian columns design template">
  <a:themeElements>
    <a:clrScheme name="Default Design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D47500D-5086-4254-81FC-373B888227D7}"/>
</file>

<file path=customXml/itemProps2.xml><?xml version="1.0" encoding="utf-8"?>
<ds:datastoreItem xmlns:ds="http://schemas.openxmlformats.org/officeDocument/2006/customXml" ds:itemID="{467D8C9E-F1D7-49BC-BEF8-F39598CD84F4}"/>
</file>

<file path=customXml/itemProps3.xml><?xml version="1.0" encoding="utf-8"?>
<ds:datastoreItem xmlns:ds="http://schemas.openxmlformats.org/officeDocument/2006/customXml" ds:itemID="{B7B95DB9-C1D1-4232-A2E3-489BE655B4F3}"/>
</file>

<file path=docProps/app.xml><?xml version="1.0" encoding="utf-8"?>
<Properties xmlns="http://schemas.openxmlformats.org/officeDocument/2006/extended-properties" xmlns:vt="http://schemas.openxmlformats.org/officeDocument/2006/docPropsVTypes">
  <Template>Corinthian columns design template</Template>
  <TotalTime>0</TotalTime>
  <Words>139</Words>
  <Application>Microsoft Office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Corinthian columns design template</vt:lpstr>
      <vt:lpstr>Sales Meeting</vt:lpstr>
      <vt:lpstr>Agenda</vt:lpstr>
      <vt:lpstr>Sales Report</vt:lpstr>
      <vt:lpstr>Monthly Analysis</vt:lpstr>
      <vt:lpstr>Summer Sales Event</vt:lpstr>
      <vt:lpstr>Product of the Month</vt:lpstr>
      <vt:lpstr>Bamboo Product Line</vt:lpstr>
      <vt:lpstr>What’s New?</vt:lpstr>
      <vt:lpstr>Kudos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2008-11-10T18:04:04Z</dcterms:created>
  <dcterms:modified xsi:type="dcterms:W3CDTF">2010-05-12T02:56:55Z</dcterms:modified>
</cp:coreProperties>
</file>