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86444" autoAdjust="0"/>
  </p:normalViewPr>
  <p:slideViewPr>
    <p:cSldViewPr>
      <p:cViewPr varScale="1">
        <p:scale>
          <a:sx n="95" d="100"/>
          <a:sy n="95" d="100"/>
        </p:scale>
        <p:origin x="-2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4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9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D35419C-7E42-4E7C-91A0-5844E7EC49AE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D83CC-DFE9-461F-B5EF-0D6DE21352F4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DA75F9-3C82-48D3-983A-BAD3F022BAFC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B61EFD-0935-4A45-9F18-0B4C0F364BB1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are your room now?</a:t>
            </a:r>
            <a:endParaRPr lang="en-US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up an action plan</a:t>
            </a:r>
            <a:endParaRPr lang="en-US"/>
          </a:p>
          <a:p>
            <a:r>
              <a:rPr lang="en-US" dirty="0" smtClean="0"/>
              <a:t>Give it a rest,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3305602-3FE3-471E-AFC2-C26A8F77FA05}"/>
</file>

<file path=customXml/itemProps2.xml><?xml version="1.0" encoding="utf-8"?>
<ds:datastoreItem xmlns:ds="http://schemas.openxmlformats.org/officeDocument/2006/customXml" ds:itemID="{0E8478D7-360B-42B3-A865-97D45FF774CF}"/>
</file>

<file path=customXml/itemProps3.xml><?xml version="1.0" encoding="utf-8"?>
<ds:datastoreItem xmlns:ds="http://schemas.openxmlformats.org/officeDocument/2006/customXml" ds:itemID="{9B4667E6-DFF9-4819-96B4-362DD1497747}"/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150</Words>
  <Application>Microsoft Office PowerPoint</Application>
  <PresentationFormat>On-screen Show (4:3)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2008-11-10T18:04:50Z</dcterms:created>
  <dcterms:modified xsi:type="dcterms:W3CDTF">2010-05-12T03:09:34Z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0x010100881B483BD5D5AF499B0F7B9118BC628C</vt:lpwstr>
  </property>
</Properties>
</file>