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sldIdLst>
    <p:sldId id="256" r:id="rId5"/>
    <p:sldId id="258" r:id="rId6"/>
    <p:sldId id="261" r:id="rId7"/>
    <p:sldId id="259" r:id="rId8"/>
    <p:sldId id="260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>
        <p:scale>
          <a:sx n="78" d="100"/>
          <a:sy n="78" d="100"/>
        </p:scale>
        <p:origin x="-19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38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07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7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8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97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48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0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1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70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97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Community Service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024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 smtClean="0">
                <a:solidFill>
                  <a:srgbClr val="0B5294"/>
                </a:solidFill>
                <a:latin typeface="Times New Roman"/>
              </a:rPr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Responsibilities</a:t>
            </a:r>
          </a:p>
          <a:p>
            <a:pPr lvl="1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Contact people recommended as department reps</a:t>
            </a:r>
          </a:p>
          <a:p>
            <a:pPr lvl="1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Pursue</a:t>
            </a:r>
            <a:r>
              <a:rPr lang="en-US" b="1" i="0" u="none" strike="noStrike" dirty="0" smtClean="0">
                <a:solidFill>
                  <a:srgbClr val="0F6FC6"/>
                </a:solidFill>
                <a:latin typeface="Times New Roman"/>
              </a:rPr>
              <a:t> 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leads until all positions are filled</a:t>
            </a: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Questions for Team Leaders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time do you want/have available to spend?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time do you want your team to spend?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Do you have a project you have always wanted to do?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Is there a project you are already doing (or already plan to do) that we can help with?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do you want the team to be involved in choosing the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Questions for Department Reps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kinds of things are your employees interested in?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is the skill level of your employees?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is the commitment level of your employees?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Can you recommend an employee who would be a good Community Service planner for your department?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project begin and end?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project be introduced to the employees?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input will the employees have in the choice of the project?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tasks will be involved in carrying out the project?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Introduce the project to the employees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Writing about experiences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Listing ideas about populations in need</a:t>
            </a:r>
          </a:p>
          <a:p>
            <a:pPr marR="0" lvl="1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Reading articles or inspirational stories (as in </a:t>
            </a:r>
            <a:r>
              <a:rPr lang="en-US" b="1" i="1" u="none" strike="noStrike" baseline="0" smtClean="0">
                <a:solidFill>
                  <a:srgbClr val="0F6FC6"/>
                </a:solidFill>
                <a:latin typeface="Times New Roman"/>
              </a:rPr>
              <a:t>Three Cups of Tea</a:t>
            </a:r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)</a:t>
            </a:r>
          </a:p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Outline the parameters of the project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Timeline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How much department time is involved?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Meet with department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Lead discussion with employees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kind of project do we want to do?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need 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do </a:t>
            </a:r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we want to address?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are the goals of this project?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do we need to do to meet those goals?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Who will perform these tasks?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What materials will we need?</a:t>
            </a:r>
          </a:p>
          <a:p>
            <a:pPr marR="0" lvl="1" rtl="0"/>
            <a:r>
              <a:rPr lang="en-US" b="1" i="0" u="none" strike="noStrike" baseline="0" dirty="0" smtClean="0">
                <a:solidFill>
                  <a:srgbClr val="0F6FC6"/>
                </a:solidFill>
                <a:latin typeface="Times New Roman"/>
              </a:rPr>
              <a:t>When will the tasks be performed?</a:t>
            </a:r>
          </a:p>
          <a:p>
            <a:pPr marR="0" lvl="1" rtl="0"/>
            <a:r>
              <a:rPr lang="en-US" b="1" dirty="0" smtClean="0">
                <a:solidFill>
                  <a:srgbClr val="0F6FC6"/>
                </a:solidFill>
                <a:latin typeface="Times New Roman"/>
              </a:rPr>
              <a:t>How do we stay on schedule?</a:t>
            </a:r>
            <a:endParaRPr lang="en-US" b="1" i="0" u="none" strike="noStrike" baseline="0" dirty="0" smtClean="0">
              <a:solidFill>
                <a:srgbClr val="0F6FC6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smtClean="0">
                <a:solidFill>
                  <a:srgbClr val="0B5294"/>
                </a:solidFill>
                <a:latin typeface="Times New Roman"/>
              </a:rPr>
              <a:t>Present to other departments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Consult with team leader about the best way to communicate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Team leader may bring up at next team leaders’ meeting</a:t>
            </a:r>
          </a:p>
          <a:p>
            <a:pPr marR="0" lvl="0" rtl="0"/>
            <a:r>
              <a:rPr lang="en-US" b="1" i="0" u="none" strike="noStrike" baseline="0" smtClean="0">
                <a:solidFill>
                  <a:srgbClr val="0F6FC6"/>
                </a:solidFill>
                <a:latin typeface="Times New Roman"/>
              </a:rPr>
              <a:t>Method will depend on the project and the decisions made in the department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1B1D1D9E-C005-4118-BBBF-458928CF144B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F850BCD-4F89-444C-8D15-4A9E3B1A1E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4B2FFC-FCDF-4A93-A853-4BDED0FB9F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</TotalTime>
  <Words>387</Words>
  <Application>Microsoft Office PowerPoint</Application>
  <PresentationFormat>On-screen Show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Community Service</vt:lpstr>
      <vt:lpstr>Process</vt:lpstr>
      <vt:lpstr>Set up team</vt:lpstr>
      <vt:lpstr>Gather information</vt:lpstr>
      <vt:lpstr>Gather information (continued)</vt:lpstr>
      <vt:lpstr>Plan project</vt:lpstr>
      <vt:lpstr>Meet with department</vt:lpstr>
      <vt:lpstr>Meet with department (continued)</vt:lpstr>
      <vt:lpstr>Present to other departments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0x010100881B483BD5D5AF499B0F7B9118BC628C</vt:lpwstr>
  </property>
</Properties>
</file>