
<file path=[Content_Types].xml><?xml version="1.0" encoding="utf-8"?>
<Types xmlns="http://schemas.openxmlformats.org/package/2006/content-types">
  <Default Extension="png" ContentType="image/png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58" r:id="rId3"/>
    <p:sldId id="260" r:id="rId4"/>
    <p:sldId id="261" r:id="rId5"/>
    <p:sldId id="262" r:id="rId6"/>
    <p:sldId id="263" r:id="rId7"/>
    <p:sldId id="264" r:id="rId8"/>
    <p:sldId id="265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B42D"/>
    <a:srgbClr val="EED4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85666" autoAdjust="0"/>
  </p:normalViewPr>
  <p:slideViewPr>
    <p:cSldViewPr>
      <p:cViewPr>
        <p:scale>
          <a:sx n="64" d="100"/>
          <a:sy n="64" d="100"/>
        </p:scale>
        <p:origin x="-1254" y="-7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43C8970C-6925-4803-8CC9-02D51B8742A3}" type="datetimeFigureOut">
              <a:rPr lang="en-US" smtClean="0"/>
              <a:pPr/>
              <a:t>5/11/2010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17A27838-3F34-44A0-820A-F49DF71B16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984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34B16A03-CEC9-4FF4-BDAB-38B3CB774810}" type="datetimeFigureOut">
              <a:rPr lang="en-US" smtClean="0"/>
              <a:pPr/>
              <a:t>5/11/2010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85AD726F-10DC-4F30-8C8D-40229BCC550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887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1089025"/>
            <a:ext cx="5943600" cy="155575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4800" b="0" i="0" u="none" strike="noStrike" baseline="0">
                <a:solidFill>
                  <a:schemeClr val="tx2">
                    <a:alpha val="100000"/>
                  </a:schemeClr>
                </a:solidFill>
                <a:effectLst/>
                <a:latin typeface="Arial Black"/>
              </a:defRPr>
            </a:lvl1pPr>
          </a:lstStyle>
          <a:p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" y="2743200"/>
            <a:ext cx="5943600" cy="519113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tabLst/>
              <a:defRPr kumimoji="0" sz="28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r>
              <a:rPr lang="en-US" altLang="x-none"/>
              <a:t>Click to edit Master subtitle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228600" y="6248400"/>
            <a:ext cx="1905000" cy="4572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endParaRPr lang="en-US" altLang="x-none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2362200" y="6248400"/>
            <a:ext cx="4343400" cy="457200"/>
          </a:xfrm>
        </p:spPr>
        <p:txBody>
          <a:bodyPr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endParaRPr lang="en-US" altLang="x-none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fld id="{EA50C790-F68E-4D5F-9DB7-A5E9537854CD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75E74-CDE9-416D-8F28-DB8CFFFA3B6E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3F494-1EAE-45E6-A1F5-95AB031C5B6E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5176E-BD6A-4797-8B0F-199071495C80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152400" y="1295400"/>
            <a:ext cx="3276600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3581400" y="1295400"/>
            <a:ext cx="3276600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AF66D-8AE1-4F7F-948E-7DF915F3C1D6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402EA-5F9A-419E-B537-5A2773387115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152400" y="1295400"/>
            <a:ext cx="3276600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3581400" y="1295400"/>
            <a:ext cx="3276600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24C36-757C-4A45-9D81-BC7AD43B0B19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152400"/>
            <a:ext cx="6705600" cy="9144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pPr lvl="0"/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1295400"/>
            <a:ext cx="6705600" cy="48006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 altLang="x-none"/>
              <a:t>Click to edit Master text styles</a:t>
            </a:r>
            <a:endParaRPr lang="en-US"/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28600" y="6248400"/>
            <a:ext cx="1447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endParaRPr lang="en-US" altLang="x-non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057400" y="6248400"/>
            <a:ext cx="30480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endParaRPr lang="en-US" altLang="x-non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410200" y="6248400"/>
            <a:ext cx="1447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fld id="{9636334D-A6C9-4E46-AB07-BA23AE160C40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defPPr>
        <a:defRPr>
          <a:latin typeface="+mj-lt"/>
          <a:ea typeface="+mj-ea"/>
          <a:cs typeface="+mj-cs"/>
        </a:defRPr>
      </a:defPPr>
      <a:lvl1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1pPr>
      <a:lvl2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2pPr>
      <a:lvl3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3pPr>
      <a:lvl4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4pPr>
      <a:lvl5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5pPr>
      <a:lvl6pPr marL="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6pPr>
      <a:lvl7pPr marL="4572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7pPr>
      <a:lvl8pPr marL="9144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8pPr>
      <a:lvl9pPr marL="13716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9pPr>
    </p:titleStyle>
    <p:bodyStyle>
      <a:defPPr>
        <a:defRPr>
          <a:latin typeface="+mn-lt"/>
          <a:ea typeface="+mn-ea"/>
          <a:cs typeface="+mn-cs"/>
        </a:defRPr>
      </a:defPPr>
      <a:lvl1pPr marL="342900" indent="-342900" algn="l" fontAlgn="base">
        <a:spcBef>
          <a:spcPct val="20000"/>
        </a:spcBef>
        <a:spcAft>
          <a:spcPct val="0"/>
        </a:spcAft>
        <a:buChar char="•"/>
        <a:defRPr sz="32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1pPr>
      <a:lvl2pPr marL="742950" indent="-285750" algn="l" fontAlgn="base">
        <a:spcBef>
          <a:spcPct val="20000"/>
        </a:spcBef>
        <a:spcAft>
          <a:spcPct val="0"/>
        </a:spcAft>
        <a:buChar char="–"/>
        <a:defRPr sz="28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2pPr>
      <a:lvl3pPr marL="1143000" indent="-228600" algn="l" fontAlgn="base">
        <a:spcBef>
          <a:spcPct val="20000"/>
        </a:spcBef>
        <a:spcAft>
          <a:spcPct val="0"/>
        </a:spcAft>
        <a:buChar char="•"/>
        <a:defRPr sz="24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3pPr>
      <a:lvl4pPr marL="1600200" indent="-228600" algn="l" fontAlgn="base">
        <a:spcBef>
          <a:spcPct val="20000"/>
        </a:spcBef>
        <a:spcAft>
          <a:spcPct val="0"/>
        </a:spcAft>
        <a:buChar char="–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4pPr>
      <a:lvl5pPr marL="2057400" indent="-228600" algn="l" fontAlgn="base">
        <a:spcBef>
          <a:spcPct val="20000"/>
        </a:spcBef>
        <a:spcAft>
          <a:spcPct val="0"/>
        </a:spcAft>
        <a:buChar char="»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5pPr>
      <a:lvl6pPr marL="2057400" indent="-228600" algn="l" fontAlgn="base">
        <a:spcBef>
          <a:spcPct val="20000"/>
        </a:spcBef>
        <a:spcAft>
          <a:spcPct val="0"/>
        </a:spcAft>
        <a:buChar char="»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6pPr>
      <a:lvl7pPr marL="2514600" indent="-228600" algn="l" fontAlgn="base">
        <a:spcBef>
          <a:spcPct val="20000"/>
        </a:spcBef>
        <a:spcAft>
          <a:spcPct val="0"/>
        </a:spcAft>
        <a:buChar char="»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7pPr>
      <a:lvl8pPr marL="2971800" indent="-228600" algn="l" fontAlgn="base">
        <a:spcBef>
          <a:spcPct val="20000"/>
        </a:spcBef>
        <a:spcAft>
          <a:spcPct val="0"/>
        </a:spcAft>
        <a:buChar char="»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8pPr>
      <a:lvl9pPr marL="3429000" indent="-228600" algn="l" fontAlgn="base">
        <a:spcBef>
          <a:spcPct val="20000"/>
        </a:spcBef>
        <a:spcAft>
          <a:spcPct val="0"/>
        </a:spcAft>
        <a:buChar char="»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Buying Trips</a:t>
            </a:r>
            <a:endParaRPr lang="en-US" dirty="0"/>
          </a:p>
        </p:txBody>
      </p:sp>
      <p:sp>
        <p:nvSpPr>
          <p:cNvPr id="16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Wide World Importers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2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Preparing for a buying trip</a:t>
            </a:r>
            <a:endParaRPr lang="en-US" dirty="0"/>
          </a:p>
          <a:p>
            <a:r>
              <a:rPr lang="en-US" dirty="0" smtClean="0"/>
              <a:t>Traveling internationally</a:t>
            </a:r>
          </a:p>
          <a:p>
            <a:r>
              <a:rPr lang="en-US" dirty="0" smtClean="0"/>
              <a:t>Meeting the client</a:t>
            </a:r>
          </a:p>
          <a:p>
            <a:r>
              <a:rPr lang="en-US" dirty="0" smtClean="0"/>
              <a:t>Choosing the merchandise</a:t>
            </a:r>
          </a:p>
          <a:p>
            <a:r>
              <a:rPr lang="en-US" dirty="0" smtClean="0"/>
              <a:t>Closing the deal</a:t>
            </a:r>
          </a:p>
          <a:p>
            <a:r>
              <a:rPr lang="en-US" dirty="0" smtClean="0"/>
              <a:t>Following up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Preparing for the Trip</a:t>
            </a:r>
            <a:endParaRPr lang="en-US" dirty="0"/>
          </a:p>
        </p:txBody>
      </p:sp>
      <p:sp>
        <p:nvSpPr>
          <p:cNvPr id="25" name="Rectangle 3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Know your needs</a:t>
            </a:r>
            <a:endParaRPr lang="en-US" dirty="0"/>
          </a:p>
          <a:p>
            <a:pPr lvl="1"/>
            <a:r>
              <a:rPr lang="en-US" dirty="0" smtClean="0"/>
              <a:t>Know your customers</a:t>
            </a:r>
          </a:p>
          <a:p>
            <a:pPr lvl="1"/>
            <a:r>
              <a:rPr lang="en-US" dirty="0" smtClean="0"/>
              <a:t>Know the current trends</a:t>
            </a:r>
          </a:p>
          <a:p>
            <a:r>
              <a:rPr lang="en-US" dirty="0" smtClean="0"/>
              <a:t>Set up your meetings</a:t>
            </a:r>
          </a:p>
          <a:p>
            <a:r>
              <a:rPr lang="en-US" dirty="0" smtClean="0"/>
              <a:t>Plan the itinerary</a:t>
            </a:r>
          </a:p>
          <a:p>
            <a:r>
              <a:rPr lang="en-US" dirty="0" smtClean="0"/>
              <a:t>Read the Buyer manual</a:t>
            </a:r>
          </a:p>
          <a:p>
            <a:r>
              <a:rPr lang="en-US" dirty="0" smtClean="0"/>
              <a:t>Pack what you need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Traveling Internationally</a:t>
            </a:r>
            <a:endParaRPr lang="en-US" dirty="0"/>
          </a:p>
        </p:txBody>
      </p:sp>
      <p:sp>
        <p:nvSpPr>
          <p:cNvPr id="1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Know the culture</a:t>
            </a:r>
            <a:endParaRPr lang="en-US" dirty="0"/>
          </a:p>
          <a:p>
            <a:r>
              <a:rPr lang="en-US" dirty="0" smtClean="0"/>
              <a:t>Read the latest advisories</a:t>
            </a:r>
          </a:p>
          <a:p>
            <a:r>
              <a:rPr lang="en-US" dirty="0" smtClean="0"/>
              <a:t>Check your passport</a:t>
            </a:r>
          </a:p>
          <a:p>
            <a:r>
              <a:rPr lang="en-US" dirty="0" smtClean="0"/>
              <a:t>Update your immunizations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Meeting the Client</a:t>
            </a:r>
            <a:endParaRPr lang="en-US" dirty="0"/>
          </a:p>
        </p:txBody>
      </p:sp>
      <p:sp>
        <p:nvSpPr>
          <p:cNvPr id="1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Make proper introductions</a:t>
            </a:r>
            <a:endParaRPr lang="en-US"/>
          </a:p>
          <a:p>
            <a:r>
              <a:rPr lang="en-US" dirty="0" smtClean="0"/>
              <a:t>Dress appropriately</a:t>
            </a:r>
          </a:p>
          <a:p>
            <a:r>
              <a:rPr lang="en-US" dirty="0" smtClean="0"/>
              <a:t>Build good relationships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Choosing the Merchandise</a:t>
            </a:r>
            <a:endParaRPr lang="en-US" dirty="0"/>
          </a:p>
        </p:txBody>
      </p:sp>
      <p:sp>
        <p:nvSpPr>
          <p:cNvPr id="3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Is it available?</a:t>
            </a:r>
            <a:endParaRPr lang="en-US"/>
          </a:p>
          <a:p>
            <a:r>
              <a:rPr lang="en-US" dirty="0" smtClean="0"/>
              <a:t>Is it good quality?</a:t>
            </a:r>
          </a:p>
          <a:p>
            <a:r>
              <a:rPr lang="en-US" dirty="0" smtClean="0"/>
              <a:t>What’s the production time?</a:t>
            </a:r>
          </a:p>
          <a:p>
            <a:r>
              <a:rPr lang="en-US" dirty="0" smtClean="0"/>
              <a:t>What’s our profit margin?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Closing the Deal</a:t>
            </a:r>
            <a:endParaRPr lang="en-US" dirty="0"/>
          </a:p>
        </p:txBody>
      </p:sp>
      <p:sp>
        <p:nvSpPr>
          <p:cNvPr id="1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Negotiate terms</a:t>
            </a:r>
            <a:endParaRPr lang="en-US"/>
          </a:p>
          <a:p>
            <a:r>
              <a:rPr lang="en-US" dirty="0" smtClean="0"/>
              <a:t>Mutually commit to a schedule</a:t>
            </a:r>
          </a:p>
          <a:p>
            <a:r>
              <a:rPr lang="en-US" dirty="0" smtClean="0"/>
              <a:t>Sign the appropriate contracts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Following Up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Submit the paperwork</a:t>
            </a:r>
            <a:endParaRPr lang="en-US"/>
          </a:p>
          <a:p>
            <a:r>
              <a:rPr lang="en-US" dirty="0" smtClean="0"/>
              <a:t>Keep in touch with the clients</a:t>
            </a:r>
          </a:p>
          <a:p>
            <a:r>
              <a:rPr lang="en-US" dirty="0" smtClean="0"/>
              <a:t>Track the order</a:t>
            </a:r>
          </a:p>
          <a:p>
            <a:pPr lvl="1"/>
            <a:r>
              <a:rPr lang="en-US" dirty="0" smtClean="0"/>
              <a:t>Did it arrive on time?</a:t>
            </a:r>
          </a:p>
          <a:p>
            <a:pPr lvl="1"/>
            <a:r>
              <a:rPr lang="en-US" dirty="0" smtClean="0"/>
              <a:t>Did it arrive undamaged?</a:t>
            </a:r>
          </a:p>
          <a:p>
            <a:pPr lvl="1"/>
            <a:r>
              <a:rPr lang="en-US" dirty="0" smtClean="0"/>
              <a:t>Was the right quantity received?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nowy road design template">
  <a:themeElements>
    <a:clrScheme name="Default Design 7">
      <a:dk1>
        <a:srgbClr val="336699"/>
      </a:dk1>
      <a:lt1>
        <a:srgbClr val="5A4B3C"/>
      </a:lt1>
      <a:dk2>
        <a:srgbClr val="000000"/>
      </a:dk2>
      <a:lt2>
        <a:srgbClr val="ABC3D5"/>
      </a:lt2>
      <a:accent1>
        <a:srgbClr val="D2EBEB"/>
      </a:accent1>
      <a:accent2>
        <a:srgbClr val="CDC8C8"/>
      </a:accent2>
      <a:accent3>
        <a:srgbClr val="AAAAAA"/>
      </a:accent3>
      <a:accent4>
        <a:srgbClr val="4C3F32"/>
      </a:accent4>
      <a:accent5>
        <a:srgbClr val="E5F3F3"/>
      </a:accent5>
      <a:accent6>
        <a:srgbClr val="BAB5B5"/>
      </a:accent6>
      <a:hlink>
        <a:srgbClr val="7DB996"/>
      </a:hlink>
      <a:folHlink>
        <a:srgbClr val="F0A03C"/>
      </a:folHlink>
    </a:clrScheme>
    <a:fontScheme name="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anchor="t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altLang="x-none" sz="1800" b="0" i="0" u="none" strike="noStrike" baseline="0">
            <a:solidFill>
              <a:schemeClr val="tx1">
                <a:alpha val="100000"/>
              </a:schemeClr>
            </a:solidFill>
            <a:effectLst/>
            <a:latin typeface="Arial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anchor="t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altLang="x-none" sz="1800" b="0" i="0" u="none" strike="noStrike" baseline="0">
            <a:solidFill>
              <a:schemeClr val="tx1">
                <a:alpha val="100000"/>
              </a:schemeClr>
            </a:solidFill>
            <a:effectLst/>
            <a:latin typeface="Arial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78A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333333"/>
        </a:dk1>
        <a:lt1>
          <a:srgbClr val="FFFFFF"/>
        </a:lt1>
        <a:dk2>
          <a:srgbClr val="000000"/>
        </a:dk2>
        <a:lt2>
          <a:srgbClr val="333333"/>
        </a:lt2>
        <a:accent1>
          <a:srgbClr val="E6F5FF"/>
        </a:accent1>
        <a:accent2>
          <a:srgbClr val="0099CC"/>
        </a:accent2>
        <a:accent3>
          <a:srgbClr val="FFFFFF"/>
        </a:accent3>
        <a:accent4>
          <a:srgbClr val="2A2A2A"/>
        </a:accent4>
        <a:accent5>
          <a:srgbClr val="F0F9FF"/>
        </a:accent5>
        <a:accent6>
          <a:srgbClr val="008AB9"/>
        </a:accent6>
        <a:hlink>
          <a:srgbClr val="C0C0C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336699"/>
        </a:dk1>
        <a:lt1>
          <a:srgbClr val="5A4B3C"/>
        </a:lt1>
        <a:dk2>
          <a:srgbClr val="000000"/>
        </a:dk2>
        <a:lt2>
          <a:srgbClr val="ABC3D5"/>
        </a:lt2>
        <a:accent1>
          <a:srgbClr val="D2EBEB"/>
        </a:accent1>
        <a:accent2>
          <a:srgbClr val="CDC8C8"/>
        </a:accent2>
        <a:accent3>
          <a:srgbClr val="AAAAAA"/>
        </a:accent3>
        <a:accent4>
          <a:srgbClr val="4C3F32"/>
        </a:accent4>
        <a:accent5>
          <a:srgbClr val="E5F3F3"/>
        </a:accent5>
        <a:accent6>
          <a:srgbClr val="BAB5B5"/>
        </a:accent6>
        <a:hlink>
          <a:srgbClr val="7DB996"/>
        </a:hlink>
        <a:folHlink>
          <a:srgbClr val="F0A03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663300"/>
        </a:dk1>
        <a:lt1>
          <a:srgbClr val="C0C0C0"/>
        </a:lt1>
        <a:dk2>
          <a:srgbClr val="C8B876"/>
        </a:dk2>
        <a:lt2>
          <a:srgbClr val="5A552D"/>
        </a:lt2>
        <a:accent1>
          <a:srgbClr val="CDCD9B"/>
        </a:accent1>
        <a:accent2>
          <a:srgbClr val="FFFFCD"/>
        </a:accent2>
        <a:accent3>
          <a:srgbClr val="DCDCDC"/>
        </a:accent3>
        <a:accent4>
          <a:srgbClr val="562A00"/>
        </a:accent4>
        <a:accent5>
          <a:srgbClr val="E3E3CB"/>
        </a:accent5>
        <a:accent6>
          <a:srgbClr val="E7E7BA"/>
        </a:accent6>
        <a:hlink>
          <a:srgbClr val="9900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E3E5C"/>
        </a:dk1>
        <a:lt1>
          <a:srgbClr val="B2B2B2"/>
        </a:lt1>
        <a:dk2>
          <a:srgbClr val="A5A5C3"/>
        </a:dk2>
        <a:lt2>
          <a:srgbClr val="4D4D4D"/>
        </a:lt2>
        <a:accent1>
          <a:srgbClr val="F5F5DC"/>
        </a:accent1>
        <a:accent2>
          <a:srgbClr val="C84B0A"/>
        </a:accent2>
        <a:accent3>
          <a:srgbClr val="CFCFDE"/>
        </a:accent3>
        <a:accent4>
          <a:srgbClr val="979797"/>
        </a:accent4>
        <a:accent5>
          <a:srgbClr val="F9F9EB"/>
        </a:accent5>
        <a:accent6>
          <a:srgbClr val="B54308"/>
        </a:accent6>
        <a:hlink>
          <a:srgbClr val="91ACFF"/>
        </a:hlink>
        <a:folHlink>
          <a:srgbClr val="D7915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005A58"/>
        </a:dk1>
        <a:lt1>
          <a:srgbClr val="B9C5D5"/>
        </a:lt1>
        <a:dk2>
          <a:srgbClr val="006699"/>
        </a:dk2>
        <a:lt2>
          <a:srgbClr val="006699"/>
        </a:lt2>
        <a:accent1>
          <a:srgbClr val="0F5E7D"/>
        </a:accent1>
        <a:accent2>
          <a:srgbClr val="6D6FC7"/>
        </a:accent2>
        <a:accent3>
          <a:srgbClr val="AAB8CA"/>
        </a:accent3>
        <a:accent4>
          <a:srgbClr val="9EA8B6"/>
        </a:accent4>
        <a:accent5>
          <a:srgbClr val="AAB6BF"/>
        </a:accent5>
        <a:accent6>
          <a:srgbClr val="6264B4"/>
        </a:accent6>
        <a:hlink>
          <a:srgbClr val="00FF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1029402B-1EF4-44F7-BB60-8993EFF3231E}"/>
</file>

<file path=customXml/itemProps2.xml><?xml version="1.0" encoding="utf-8"?>
<ds:datastoreItem xmlns:ds="http://schemas.openxmlformats.org/officeDocument/2006/customXml" ds:itemID="{B9F2EC32-D4F9-4B7C-AEA1-F2037D800421}"/>
</file>

<file path=customXml/itemProps3.xml><?xml version="1.0" encoding="utf-8"?>
<ds:datastoreItem xmlns:ds="http://schemas.openxmlformats.org/officeDocument/2006/customXml" ds:itemID="{AA4DD82C-C455-4135-B404-89305CC6CFB1}"/>
</file>

<file path=docProps/app.xml><?xml version="1.0" encoding="utf-8"?>
<Properties xmlns="http://schemas.openxmlformats.org/officeDocument/2006/extended-properties" xmlns:vt="http://schemas.openxmlformats.org/officeDocument/2006/docPropsVTypes">
  <Template>Snowy road design template</Template>
  <TotalTime>0</TotalTime>
  <Words>146</Words>
  <Application>Microsoft Office PowerPoint</Application>
  <PresentationFormat>On-screen Show (4:3)</PresentationFormat>
  <Paragraphs>42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Snowy road design template</vt:lpstr>
      <vt:lpstr>Buying Trips</vt:lpstr>
      <vt:lpstr>Overview</vt:lpstr>
      <vt:lpstr>Preparing for the Trip</vt:lpstr>
      <vt:lpstr>Traveling Internationally</vt:lpstr>
      <vt:lpstr>Meeting the Client</vt:lpstr>
      <vt:lpstr>Choosing the Merchandise</vt:lpstr>
      <vt:lpstr>Closing the Deal</vt:lpstr>
      <vt:lpstr>Following Up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dcterms:created xsi:type="dcterms:W3CDTF">2008-11-10T18:04:26Z</dcterms:created>
  <dcterms:modified xsi:type="dcterms:W3CDTF">2010-05-12T03:08:32Z</dcterms:modified>
</cp:coreProperties>
</file>