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87690" autoAdjust="0"/>
  </p:normalViewPr>
  <p:slideViewPr>
    <p:cSldViewPr>
      <p:cViewPr>
        <p:scale>
          <a:sx n="64" d="100"/>
          <a:sy n="64" d="100"/>
        </p:scale>
        <p:origin x="-61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6A476FC-4EC1-4AA0-B5AD-40AB07A1935D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E3ECD38E-D9A4-4F4D-A6FB-6D812D022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89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3B448A1-1298-46C9-A73E-B5010B5F916C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4C78DC-442F-43C7-8143-84875167E0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3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Buying Trips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Ensuring Successful Outcomes</a:t>
            </a:r>
          </a:p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Judy Lew, Purchasing Manager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  <a:p>
            <a:r>
              <a:rPr lang="en-US" dirty="0" smtClean="0"/>
              <a:t>Traveling internationally</a:t>
            </a:r>
          </a:p>
          <a:p>
            <a:r>
              <a:rPr lang="en-US" dirty="0" smtClean="0"/>
              <a:t>Meeting the client</a:t>
            </a:r>
          </a:p>
          <a:p>
            <a:r>
              <a:rPr lang="en-US" dirty="0" smtClean="0"/>
              <a:t>Choosing the merchandise</a:t>
            </a:r>
          </a:p>
          <a:p>
            <a:r>
              <a:rPr lang="en-US" dirty="0" smtClean="0"/>
              <a:t>Closing the deal</a:t>
            </a:r>
          </a:p>
          <a:p>
            <a:r>
              <a:rPr lang="en-US" dirty="0" smtClean="0"/>
              <a:t>Following 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your needs</a:t>
            </a:r>
            <a:endParaRPr lang="en-US" dirty="0"/>
          </a:p>
          <a:p>
            <a:pPr lvl="1"/>
            <a:r>
              <a:rPr lang="en-US" dirty="0" smtClean="0"/>
              <a:t>Know your customers</a:t>
            </a:r>
          </a:p>
          <a:p>
            <a:pPr lvl="1"/>
            <a:r>
              <a:rPr lang="en-US" dirty="0" smtClean="0"/>
              <a:t>Know the current trends</a:t>
            </a:r>
          </a:p>
          <a:p>
            <a:r>
              <a:rPr lang="en-US" dirty="0" smtClean="0"/>
              <a:t>Set up your meetings</a:t>
            </a:r>
          </a:p>
          <a:p>
            <a:r>
              <a:rPr lang="en-US" dirty="0" smtClean="0"/>
              <a:t>Plan the itinerary</a:t>
            </a:r>
          </a:p>
          <a:p>
            <a:r>
              <a:rPr lang="en-US" dirty="0" smtClean="0"/>
              <a:t>Read the Buyer manual</a:t>
            </a:r>
          </a:p>
          <a:p>
            <a:r>
              <a:rPr lang="en-US" dirty="0" smtClean="0"/>
              <a:t>Pack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Internationally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Know the culture</a:t>
            </a:r>
            <a:endParaRPr lang="en-US" dirty="0"/>
          </a:p>
          <a:p>
            <a:r>
              <a:rPr lang="en-US" dirty="0" smtClean="0"/>
              <a:t>Read the latest advisories</a:t>
            </a:r>
          </a:p>
          <a:p>
            <a:r>
              <a:rPr lang="en-US" dirty="0" smtClean="0"/>
              <a:t>Check your passport</a:t>
            </a:r>
          </a:p>
          <a:p>
            <a:r>
              <a:rPr lang="en-US" dirty="0" smtClean="0"/>
              <a:t>Update your immunizations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Client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proper introductions</a:t>
            </a:r>
            <a:endParaRPr lang="en-US" dirty="0"/>
          </a:p>
          <a:p>
            <a:r>
              <a:rPr lang="en-US" dirty="0" smtClean="0"/>
              <a:t>Dress appropriately</a:t>
            </a:r>
          </a:p>
          <a:p>
            <a:r>
              <a:rPr lang="en-US" dirty="0" smtClean="0"/>
              <a:t>Build good relationships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5400000">
            <a:off x="6823932" y="4581866"/>
            <a:ext cx="3790268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Critical to get things off to a good start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the Merchandise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it available?</a:t>
            </a:r>
            <a:endParaRPr lang="en-US" dirty="0"/>
          </a:p>
          <a:p>
            <a:r>
              <a:rPr lang="en-US" dirty="0" smtClean="0"/>
              <a:t>Is it good quality?</a:t>
            </a:r>
          </a:p>
          <a:p>
            <a:r>
              <a:rPr lang="en-US" dirty="0" smtClean="0"/>
              <a:t>What’s the production time?</a:t>
            </a:r>
          </a:p>
          <a:p>
            <a:r>
              <a:rPr lang="en-US" dirty="0" smtClean="0"/>
              <a:t>What’s our profit margin?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51816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Buyer manual has important information about the minimum requirements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the Deal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Negotiate terms</a:t>
            </a:r>
            <a:endParaRPr lang="en-US"/>
          </a:p>
          <a:p>
            <a:r>
              <a:rPr lang="en-US" dirty="0" smtClean="0"/>
              <a:t>Mutually commit to a schedule</a:t>
            </a:r>
          </a:p>
          <a:p>
            <a:r>
              <a:rPr lang="en-US" dirty="0" smtClean="0"/>
              <a:t>Sign the appropriate contracts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Submit the paperwork</a:t>
            </a:r>
            <a:endParaRPr lang="en-US"/>
          </a:p>
          <a:p>
            <a:r>
              <a:rPr lang="en-US" dirty="0" smtClean="0"/>
              <a:t>Keep in touch with the clients</a:t>
            </a:r>
          </a:p>
          <a:p>
            <a:r>
              <a:rPr lang="en-US" dirty="0" smtClean="0"/>
              <a:t>Track the order</a:t>
            </a:r>
          </a:p>
          <a:p>
            <a:pPr lvl="1"/>
            <a:r>
              <a:rPr lang="en-US" dirty="0" smtClean="0"/>
              <a:t>Did it arrive on time?</a:t>
            </a:r>
          </a:p>
          <a:p>
            <a:pPr lvl="1"/>
            <a:r>
              <a:rPr lang="en-US" dirty="0" smtClean="0"/>
              <a:t>Did it arrive undamaged?</a:t>
            </a:r>
          </a:p>
          <a:p>
            <a:pPr lvl="1"/>
            <a:r>
              <a:rPr lang="en-US" dirty="0" smtClean="0"/>
              <a:t>Was the right quantity received?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4342E38-8CC5-48DC-A2A3-1BC9D31D6E69}"/>
</file>

<file path=customXml/itemProps2.xml><?xml version="1.0" encoding="utf-8"?>
<ds:datastoreItem xmlns:ds="http://schemas.openxmlformats.org/officeDocument/2006/customXml" ds:itemID="{2FE86324-2BB0-46C6-B646-3640ECAEC9C7}"/>
</file>

<file path=customXml/itemProps3.xml><?xml version="1.0" encoding="utf-8"?>
<ds:datastoreItem xmlns:ds="http://schemas.openxmlformats.org/officeDocument/2006/customXml" ds:itemID="{03F48F22-E1D7-49B4-BE0D-27D3994F353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171</Words>
  <Application>Microsoft Office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Buying Trips</vt:lpstr>
      <vt:lpstr>Overview</vt:lpstr>
      <vt:lpstr>Preparing for a Buying Trip</vt:lpstr>
      <vt:lpstr>Traveling Internationally</vt:lpstr>
      <vt:lpstr>Meeting the Client</vt:lpstr>
      <vt:lpstr>Choosing the Merchandise</vt:lpstr>
      <vt:lpstr>Closing the Deal</vt:lpstr>
      <vt:lpstr>Following 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2008-11-10T18:06:35Z</dcterms:created>
  <dcterms:modified xsi:type="dcterms:W3CDTF">2010-05-14T16:54:38Z</dcterms:modified>
</cp:coreProperties>
</file>