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6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87690" autoAdjust="0"/>
  </p:normalViewPr>
  <p:slideViewPr>
    <p:cSldViewPr>
      <p:cViewPr>
        <p:scale>
          <a:sx n="64" d="100"/>
          <a:sy n="64" d="100"/>
        </p:scale>
        <p:origin x="-61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6A476FC-4EC1-4AA0-B5AD-40AB07A1935D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E3ECD38E-D9A4-4F4D-A6FB-6D812D022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89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3B448A1-1298-46C9-A73E-B5010B5F916C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4C78DC-442F-43C7-8143-84875167E0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3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Buying Trips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Ensuring Successful Outcomes</a:t>
            </a:r>
          </a:p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Judy Lew, Purchasing Manager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Buyer 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 the culture</a:t>
            </a:r>
            <a:endParaRPr lang="en-US" dirty="0"/>
          </a:p>
          <a:p>
            <a:r>
              <a:rPr lang="en-US" dirty="0" smtClean="0"/>
              <a:t>Read the latest advisories</a:t>
            </a:r>
          </a:p>
          <a:p>
            <a:r>
              <a:rPr lang="en-US" dirty="0" smtClean="0"/>
              <a:t>Check your passport</a:t>
            </a:r>
          </a:p>
          <a:p>
            <a:r>
              <a:rPr lang="en-US" dirty="0" smtClean="0"/>
              <a:t>Update your immunizations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proper introductions</a:t>
            </a:r>
            <a:endParaRPr lang="en-US" dirty="0"/>
          </a:p>
          <a:p>
            <a:r>
              <a:rPr lang="en-US" dirty="0" smtClean="0"/>
              <a:t>Dress appropriately</a:t>
            </a:r>
          </a:p>
          <a:p>
            <a:r>
              <a:rPr lang="en-US" dirty="0" smtClean="0"/>
              <a:t>Build good relationships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5181600"/>
            <a:ext cx="4572000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38100">
            <a:solidFill>
              <a:srgbClr val="C00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Critical to get things off to a good start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 dirty="0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51816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Buyer manual has important information about the minimum requirements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 dirty="0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 dirty="0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Buying trips are good investments only if they produce long-term relationships that sustain both the buyer and the seller. </a:t>
            </a:r>
          </a:p>
          <a:p>
            <a:pPr>
              <a:spcBef>
                <a:spcPts val="768"/>
              </a:spcBef>
            </a:pPr>
            <a:r>
              <a:rPr lang="en-US" dirty="0"/>
              <a:t>Our relationships with our sellers are critical to our reputation for unique affordable products.</a:t>
            </a:r>
          </a:p>
        </p:txBody>
      </p:sp>
    </p:spTree>
    <p:extLst>
      <p:ext uri="{BB962C8B-B14F-4D97-AF65-F5344CB8AC3E}">
        <p14:creationId xmlns:p14="http://schemas.microsoft.com/office/powerpoint/2010/main" val="30666707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79242ADF-D2FB-4DB6-9FF1-85DF5D28AD1A}"/>
</file>

<file path=customXml/itemProps2.xml><?xml version="1.0" encoding="utf-8"?>
<ds:datastoreItem xmlns:ds="http://schemas.openxmlformats.org/officeDocument/2006/customXml" ds:itemID="{F6BDB733-99C7-4B9F-9774-32BC9C14EC3E}"/>
</file>

<file path=customXml/itemProps3.xml><?xml version="1.0" encoding="utf-8"?>
<ds:datastoreItem xmlns:ds="http://schemas.openxmlformats.org/officeDocument/2006/customXml" ds:itemID="{3ECF5085-2EA0-41B7-8B2B-44BBB9823E27}"/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207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Buying Trips</vt:lpstr>
      <vt:lpstr>Overview</vt:lpstr>
      <vt:lpstr>Preparing for a Buying Trip</vt:lpstr>
      <vt:lpstr>Traveling Internationally</vt:lpstr>
      <vt:lpstr>Meeting the Client</vt:lpstr>
      <vt:lpstr>Choosing the Merchandise</vt:lpstr>
      <vt:lpstr>Closing the Deal</vt:lpstr>
      <vt:lpstr>Following Up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2008-11-10T18:06:35Z</dcterms:created>
  <dcterms:modified xsi:type="dcterms:W3CDTF">2010-05-15T15:15:14Z</dcterms:modified>
</cp:coreProperties>
</file>