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8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07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8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7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4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0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1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70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7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dirty="0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Gathering supplies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posters to promote the project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Tracking progress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Making announcements to the entire company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Attending and participating in project events, such as cleanups or work parties</a:t>
            </a:r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Concluding activity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Treats to share to celebrate success 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Informal discussion of results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might be done better next time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Projects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Service Project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Familiarize you with the concept of service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Make service a part of your life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Engage and motivate you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Build a sense of teamwork among all employees across departments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Provide appropriate skills development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Meet genuine needs</a:t>
            </a:r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Set up team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Gather information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Plan project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Meet with department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Present to other departments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Carry out project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Celebrate and evaluate</a:t>
            </a: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Pursue 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kinds of things are your employees interested in?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no employee input, select a project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If some employee input, select a few projects to choose from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Reading articles or inspirational stories (as in </a:t>
            </a:r>
            <a:r>
              <a:rPr lang="en-US" b="1" i="1" u="none" strike="noStrike" baseline="0" smtClean="0">
                <a:solidFill>
                  <a:srgbClr val="0F6FC6"/>
                </a:solidFill>
                <a:latin typeface="Times New Roman"/>
              </a:rPr>
              <a:t>Three Cups of Tea</a:t>
            </a:r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need do 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7BF7942-194B-428B-A3B5-58CD5C2C6248}"/>
</file>

<file path=customXml/itemProps2.xml><?xml version="1.0" encoding="utf-8"?>
<ds:datastoreItem xmlns:ds="http://schemas.openxmlformats.org/officeDocument/2006/customXml" ds:itemID="{FB470BB7-A9F0-4BD2-A57D-1F6664E7F52C}"/>
</file>

<file path=customXml/itemProps3.xml><?xml version="1.0" encoding="utf-8"?>
<ds:datastoreItem xmlns:ds="http://schemas.openxmlformats.org/officeDocument/2006/customXml" ds:itemID="{28658121-DF10-459B-AD3E-40C4E175FC1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520</Words>
  <Application>Microsoft Office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Planning, Selling, and Executing  a Project</vt:lpstr>
      <vt:lpstr>Service Project Goals</vt:lpstr>
      <vt:lpstr>Process</vt:lpstr>
      <vt:lpstr>Set up team</vt:lpstr>
      <vt:lpstr>Gather information</vt:lpstr>
      <vt:lpstr>Gather information (continued)</vt:lpstr>
      <vt:lpstr>Plan project</vt:lpstr>
      <vt:lpstr>Meet with department</vt:lpstr>
      <vt:lpstr>Meet with department (continued)</vt:lpstr>
      <vt:lpstr>Present to other departments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