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&lt;show pictures&gt;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Organic matter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4A69DCF-7F1E-4D57-93BC-E9AFA0C5989A}"/>
</file>

<file path=customXml/itemProps2.xml><?xml version="1.0" encoding="utf-8"?>
<ds:datastoreItem xmlns:ds="http://schemas.openxmlformats.org/officeDocument/2006/customXml" ds:itemID="{95ED2962-3BB5-46CE-8DB4-0B79335FF3FD}"/>
</file>

<file path=customXml/itemProps3.xml><?xml version="1.0" encoding="utf-8"?>
<ds:datastoreItem xmlns:ds="http://schemas.openxmlformats.org/officeDocument/2006/customXml" ds:itemID="{3A065CC8-4FEB-4CD1-BFEA-DF9648DB8E3B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443</TotalTime>
  <Words>74</Words>
  <Application>Microsoft Office PowerPoint</Application>
  <PresentationFormat>On-screen Show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Water-Saving Landscaping</vt:lpstr>
      <vt:lpstr>Challenges</vt:lpstr>
      <vt:lpstr>Solutions</vt:lpstr>
      <vt:lpstr>Windbreaks</vt:lpstr>
      <vt:lpstr>Windbreaks</vt:lpstr>
      <vt:lpstr>Xeriscaping</vt:lpstr>
      <vt:lpstr>Xeriscaping</vt:lpstr>
      <vt:lpstr>Xeriscaping</vt:lpstr>
      <vt:lpstr>Soil Amendment</vt:lpstr>
      <vt:lpstr>Native Plants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2010-05-14T20:08:34Z</dcterms:modified>
</cp:coreProperties>
</file>