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1524000"/>
            <a:ext cx="5943600" cy="838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4775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fld id="{77E35213-7C3F-448B-8866-7117B8104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4BA49-B9EC-4A61-9B27-068D91DF3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9238" y="152400"/>
            <a:ext cx="2163762" cy="6081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52400"/>
            <a:ext cx="6342063" cy="6081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9F7A4-B136-433E-A6E7-3D5C52E2E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97D42-0835-494D-96B6-5712AEB04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ED784-B4BC-4B14-9B23-FF2F461BF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ECFA8-3A65-44B5-ABCB-577AAAC16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446CB-2C8D-4C3B-A299-5D7F6AE43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6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0192E-451B-4E33-8AF9-0FE97F017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9636-F202-49F9-B750-DA8CC9D06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AA2D-4BEA-4D5D-874A-21B15B8461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0860C-B1E3-4B5C-A9BF-03603DD25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5240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38313"/>
            <a:ext cx="838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9063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E519C-7985-47C5-AE19-930E1CCCD6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theme/theme1.xml><?xml version="1.0" encoding="utf-8"?>
<a:theme xmlns:a="http://schemas.openxmlformats.org/drawingml/2006/main" name="World in hand design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208DE35-7CCB-451C-B3FE-D3638F3BFDEB}"/>
</file>

<file path=customXml/itemProps2.xml><?xml version="1.0" encoding="utf-8"?>
<ds:datastoreItem xmlns:ds="http://schemas.openxmlformats.org/officeDocument/2006/customXml" ds:itemID="{9FB06C55-FFC8-4FD9-B4A4-CA70E4AD5359}"/>
</file>

<file path=customXml/itemProps3.xml><?xml version="1.0" encoding="utf-8"?>
<ds:datastoreItem xmlns:ds="http://schemas.openxmlformats.org/officeDocument/2006/customXml" ds:itemID="{A706D9B1-9AF8-43C5-8D49-97484F38E131}"/>
</file>

<file path=docProps/app.xml><?xml version="1.0" encoding="utf-8"?>
<Properties xmlns="http://schemas.openxmlformats.org/officeDocument/2006/extended-properties" xmlns:vt="http://schemas.openxmlformats.org/officeDocument/2006/docPropsVTypes">
  <Template>World in hand design template</Template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World in hand design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</Properties>
</file>