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68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3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90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9" y="6377461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5666A-FF3A-4774-8256-E3F150EBACBE}" type="datetimeFigureOut">
              <a:rPr lang="en-US" smtClean="0"/>
              <a:t>5/14/2010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9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4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3" y="2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3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9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Present to other units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Consult with team leader about the best way to communicate</a:t>
            </a:r>
          </a:p>
          <a:p>
            <a:pPr marR="0" lvl="0" rtl="0"/>
            <a:r>
              <a:rPr lang="en-US" dirty="0"/>
              <a:t>Team leader may bring up at next team leaders’ meeting</a:t>
            </a:r>
          </a:p>
          <a:p>
            <a:pPr marR="0" lvl="0" rtl="0"/>
            <a:r>
              <a:rPr lang="en-US" dirty="0"/>
              <a:t>Method will depend on the project and the decisions made in the unit meeting</a:t>
            </a:r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Gathering supplies</a:t>
            </a:r>
          </a:p>
          <a:p>
            <a:pPr marR="0" lvl="0" rtl="0"/>
            <a:r>
              <a:rPr lang="en-US" dirty="0"/>
              <a:t>Making posters to promote the project</a:t>
            </a:r>
          </a:p>
          <a:p>
            <a:pPr marR="0" lvl="0" rtl="0"/>
            <a:r>
              <a:rPr lang="en-US" dirty="0"/>
              <a:t>Tracking progress</a:t>
            </a:r>
          </a:p>
          <a:p>
            <a:pPr marR="0" lvl="0" rtl="0"/>
            <a:r>
              <a:rPr lang="en-US" dirty="0"/>
              <a:t>Making announcements to the entire company</a:t>
            </a:r>
          </a:p>
          <a:p>
            <a:pPr marR="0" lvl="0" rtl="0"/>
            <a:r>
              <a:rPr lang="en-US" dirty="0"/>
              <a:t>Attending and participating in project events, such as cleanups or work parties</a:t>
            </a:r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Concluding activity</a:t>
            </a:r>
          </a:p>
          <a:p>
            <a:pPr marR="0" lvl="0" rtl="0"/>
            <a:r>
              <a:rPr lang="en-US" dirty="0"/>
              <a:t>Treats to share to celebrate success </a:t>
            </a:r>
          </a:p>
          <a:p>
            <a:pPr marR="0" lvl="0" rtl="0"/>
            <a:r>
              <a:rPr lang="en-US" dirty="0"/>
              <a:t>Informal discussion of results</a:t>
            </a:r>
          </a:p>
          <a:p>
            <a:pPr marR="0" lvl="1" rtl="0"/>
            <a:r>
              <a:rPr lang="en-US" dirty="0"/>
              <a:t>What might be done better next time</a:t>
            </a:r>
          </a:p>
          <a:p>
            <a:pPr marR="0" lvl="1" rtl="0"/>
            <a:r>
              <a:rPr lang="en-US" dirty="0"/>
              <a:t>Projects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Service </a:t>
            </a:r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Familiarize you with the concept of service</a:t>
            </a:r>
          </a:p>
          <a:p>
            <a:pPr marR="0" lvl="0" rtl="0"/>
            <a:r>
              <a:rPr lang="en-US" dirty="0"/>
              <a:t>Make service a part of your life</a:t>
            </a:r>
          </a:p>
          <a:p>
            <a:pPr marR="0" lvl="0" rtl="0"/>
            <a:r>
              <a:rPr lang="en-US" dirty="0"/>
              <a:t>Engage and motivate you</a:t>
            </a:r>
          </a:p>
          <a:p>
            <a:pPr marR="0" lvl="0" rtl="0"/>
            <a:r>
              <a:rPr lang="en-US" dirty="0"/>
              <a:t>Build a sense of teamwork among all employees across units</a:t>
            </a:r>
          </a:p>
          <a:p>
            <a:pPr marR="0" lvl="0" rtl="0"/>
            <a:r>
              <a:rPr lang="en-US" dirty="0"/>
              <a:t>Provide appropriate skills development</a:t>
            </a:r>
          </a:p>
          <a:p>
            <a:pPr marR="0" lvl="0" rtl="0"/>
            <a:r>
              <a:rPr lang="en-US" dirty="0"/>
              <a:t>Meet genuine needs</a:t>
            </a:r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team</a:t>
            </a:r>
          </a:p>
          <a:p>
            <a:pPr marR="0" lvl="0" rtl="0"/>
            <a:r>
              <a:rPr lang="en-US" dirty="0"/>
              <a:t>Gather information</a:t>
            </a:r>
          </a:p>
          <a:p>
            <a:pPr marR="0" lvl="0" rtl="0"/>
            <a:r>
              <a:rPr lang="en-US" dirty="0"/>
              <a:t>Plan project</a:t>
            </a:r>
          </a:p>
          <a:p>
            <a:pPr marR="0" lvl="0" rtl="0"/>
            <a:r>
              <a:rPr lang="en-US" dirty="0"/>
              <a:t>Meet with unit</a:t>
            </a:r>
          </a:p>
          <a:p>
            <a:pPr marR="0" lvl="0" rtl="0"/>
            <a:r>
              <a:rPr lang="en-US" dirty="0"/>
              <a:t>Present to other units</a:t>
            </a:r>
          </a:p>
          <a:p>
            <a:pPr marR="0" lvl="0" rtl="0"/>
            <a:r>
              <a:rPr lang="en-US" dirty="0"/>
              <a:t>Carry out project</a:t>
            </a:r>
          </a:p>
          <a:p>
            <a:pPr marR="0" lvl="0" rtl="0"/>
            <a:r>
              <a:rPr lang="en-US" dirty="0"/>
              <a:t>Celebrate and evaluate</a:t>
            </a:r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Contact people recommended as unit reps</a:t>
            </a:r>
          </a:p>
          <a:p>
            <a:pPr marR="0" lvl="0" rtl="0"/>
            <a:r>
              <a:rPr lang="en-US" dirty="0"/>
              <a:t>Pursue leads until all positions are filled</a:t>
            </a:r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team leaders</a:t>
            </a:r>
            <a:endParaRPr lang="en-US" dirty="0"/>
          </a:p>
          <a:p>
            <a:pPr marR="0" lvl="1" rtl="0"/>
            <a:r>
              <a:rPr lang="en-US" dirty="0"/>
              <a:t>How much time do you want/have available to spend?</a:t>
            </a:r>
          </a:p>
          <a:p>
            <a:pPr marR="0" lvl="1" rtl="0"/>
            <a:r>
              <a:rPr lang="en-US" dirty="0"/>
              <a:t>How much time do you want your team to spend?</a:t>
            </a:r>
          </a:p>
          <a:p>
            <a:pPr marR="0" lvl="1" rtl="0"/>
            <a:r>
              <a:rPr lang="en-US" dirty="0"/>
              <a:t>Do you have a project you have always wanted to do?</a:t>
            </a:r>
          </a:p>
          <a:p>
            <a:pPr marR="0" lvl="1" rtl="0"/>
            <a:r>
              <a:rPr lang="en-US" dirty="0"/>
              <a:t>Is there a project you are already doing (or already plan to do) that we can help with?</a:t>
            </a:r>
          </a:p>
          <a:p>
            <a:pPr marR="0" lvl="1" rtl="0"/>
            <a:r>
              <a:rPr lang="en-US" dirty="0"/>
              <a:t>How much do you want the team to be involved in choosing the project?</a:t>
            </a:r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unit reps</a:t>
            </a:r>
            <a:endParaRPr lang="en-US" dirty="0"/>
          </a:p>
          <a:p>
            <a:pPr marR="0" lvl="1" rtl="0"/>
            <a:r>
              <a:rPr lang="en-US" dirty="0"/>
              <a:t>What kinds of things are your employees interested in?</a:t>
            </a:r>
          </a:p>
          <a:p>
            <a:pPr marR="0" lvl="1" rtl="0"/>
            <a:r>
              <a:rPr lang="en-US" dirty="0"/>
              <a:t>What is the skill level of your employees?</a:t>
            </a:r>
          </a:p>
          <a:p>
            <a:pPr marR="0" lvl="1" rtl="0"/>
            <a:r>
              <a:rPr lang="en-US" dirty="0"/>
              <a:t>What is the commitment level of your employees?</a:t>
            </a:r>
          </a:p>
          <a:p>
            <a:pPr marR="0" lvl="1" rtl="0"/>
            <a:r>
              <a:rPr lang="en-US" dirty="0"/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dirty="0"/>
              <a:t>Can you recommend an employee who would be a good </a:t>
            </a:r>
            <a:r>
              <a:rPr lang="en-US" dirty="0" smtClean="0"/>
              <a:t>community service </a:t>
            </a:r>
            <a:r>
              <a:rPr lang="en-US" dirty="0"/>
              <a:t>planner for your unit?</a:t>
            </a:r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dirty="0"/>
              <a:t>When will the project begin and end?</a:t>
            </a:r>
          </a:p>
          <a:p>
            <a:pPr marR="0" lvl="0" rtl="0"/>
            <a:r>
              <a:rPr lang="en-US" dirty="0"/>
              <a:t>When will the project be introduced to the employees?</a:t>
            </a:r>
          </a:p>
          <a:p>
            <a:pPr marR="0" lvl="0" rtl="0"/>
            <a:r>
              <a:rPr lang="en-US" dirty="0"/>
              <a:t>How much input will the employees have in the choice of the project?</a:t>
            </a:r>
          </a:p>
          <a:p>
            <a:pPr marR="0" lvl="1" rtl="0"/>
            <a:r>
              <a:rPr lang="en-US" dirty="0"/>
              <a:t>If no employee input, select a project</a:t>
            </a:r>
          </a:p>
          <a:p>
            <a:pPr marR="0" lvl="1" rtl="0"/>
            <a:r>
              <a:rPr lang="en-US" dirty="0"/>
              <a:t>If some employee input, select a few projects to choose from</a:t>
            </a:r>
          </a:p>
          <a:p>
            <a:pPr marR="0" lvl="0" rtl="0"/>
            <a:r>
              <a:rPr lang="en-US" dirty="0"/>
              <a:t>What tasks will be involved in carrying out the project?</a:t>
            </a:r>
          </a:p>
          <a:p>
            <a:pPr marR="0" lvl="0" rtl="0"/>
            <a:r>
              <a:rPr lang="en-US" dirty="0"/>
              <a:t>Who will do those tasks?</a:t>
            </a:r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Meet with unit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Introduce the project to the employees</a:t>
            </a:r>
          </a:p>
          <a:p>
            <a:pPr marR="0" lvl="1" rtl="0"/>
            <a:r>
              <a:rPr lang="en-US" dirty="0"/>
              <a:t>Writing about experiences</a:t>
            </a:r>
          </a:p>
          <a:p>
            <a:pPr marR="0" lvl="1" rtl="0"/>
            <a:r>
              <a:rPr lang="en-US" dirty="0"/>
              <a:t>Listing ideas about populations in need</a:t>
            </a:r>
          </a:p>
          <a:p>
            <a:pPr marR="0" lvl="1" rtl="0"/>
            <a:r>
              <a:rPr lang="en-US" dirty="0"/>
              <a:t>Reading articles or inspirational stories (as in </a:t>
            </a:r>
            <a:r>
              <a:rPr lang="en-US" i="1" dirty="0"/>
              <a:t>Three Cups of Tea</a:t>
            </a:r>
            <a:r>
              <a:rPr lang="en-US" dirty="0"/>
              <a:t>)</a:t>
            </a:r>
          </a:p>
          <a:p>
            <a:pPr marR="0" lvl="0" rtl="0"/>
            <a:r>
              <a:rPr lang="en-US" dirty="0"/>
              <a:t>Outline the parameters of the project</a:t>
            </a:r>
          </a:p>
          <a:p>
            <a:pPr marR="0" lvl="1" rtl="0"/>
            <a:r>
              <a:rPr lang="en-US" dirty="0"/>
              <a:t>Timeline</a:t>
            </a:r>
          </a:p>
          <a:p>
            <a:pPr marR="0" lvl="1" rtl="0"/>
            <a:r>
              <a:rPr lang="en-US" dirty="0"/>
              <a:t>How much unit time is involved?</a:t>
            </a:r>
          </a:p>
          <a:p>
            <a:pPr marR="0" lvl="1" rtl="0"/>
            <a:r>
              <a:rPr lang="en-US" dirty="0"/>
              <a:t>Project participation extended to all employees</a:t>
            </a:r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unit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Lead discussion</a:t>
            </a:r>
          </a:p>
          <a:p>
            <a:pPr marR="0" lvl="1" rtl="0"/>
            <a:r>
              <a:rPr lang="en-US" dirty="0"/>
              <a:t>What kind of project do we want to do?</a:t>
            </a:r>
          </a:p>
          <a:p>
            <a:pPr marR="0" lvl="1" rtl="0"/>
            <a:r>
              <a:rPr lang="en-US" dirty="0"/>
              <a:t>What need do we want to address?</a:t>
            </a:r>
          </a:p>
          <a:p>
            <a:pPr marR="0" lvl="1" rtl="0"/>
            <a:r>
              <a:rPr lang="en-US" dirty="0"/>
              <a:t>What are the goals of this project?</a:t>
            </a:r>
          </a:p>
          <a:p>
            <a:pPr marR="0" lvl="1" rtl="0"/>
            <a:r>
              <a:rPr lang="en-US" dirty="0"/>
              <a:t>What do we need to do to meet those goals?</a:t>
            </a:r>
          </a:p>
          <a:p>
            <a:pPr marR="0" lvl="1" rtl="0"/>
            <a:r>
              <a:rPr lang="en-US" dirty="0"/>
              <a:t>Who will perform these tasks?</a:t>
            </a:r>
          </a:p>
          <a:p>
            <a:pPr marR="0" lvl="1" rtl="0"/>
            <a:r>
              <a:rPr lang="en-US" dirty="0"/>
              <a:t>What materials will we need?</a:t>
            </a:r>
          </a:p>
          <a:p>
            <a:pPr marR="0" lvl="1" rtl="0"/>
            <a:r>
              <a:rPr lang="en-US" dirty="0"/>
              <a:t>When will the tasks be performed?</a:t>
            </a:r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C33EB16-993A-4C0F-BDC0-C692063F3ECD}"/>
</file>

<file path=customXml/itemProps2.xml><?xml version="1.0" encoding="utf-8"?>
<ds:datastoreItem xmlns:ds="http://schemas.openxmlformats.org/officeDocument/2006/customXml" ds:itemID="{F4E50C9F-F7D7-4128-91C1-8E75FC056CB6}"/>
</file>

<file path=customXml/itemProps3.xml><?xml version="1.0" encoding="utf-8"?>
<ds:datastoreItem xmlns:ds="http://schemas.openxmlformats.org/officeDocument/2006/customXml" ds:itemID="{D4BF19F9-2F04-497F-8A17-7B152B30833C}"/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324</TotalTime>
  <Words>520</Words>
  <Application>Microsoft Office PowerPoint</Application>
  <PresentationFormat>On-screen Show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Module</vt:lpstr>
      <vt:lpstr>Planning, selling, and executing  a project</vt:lpstr>
      <vt:lpstr>Service project goals</vt:lpstr>
      <vt:lpstr>Process</vt:lpstr>
      <vt:lpstr>Set up team</vt:lpstr>
      <vt:lpstr>Gather information</vt:lpstr>
      <vt:lpstr>Gather information (continued)</vt:lpstr>
      <vt:lpstr>Plan project</vt:lpstr>
      <vt:lpstr>Meet with unit</vt:lpstr>
      <vt:lpstr>Meet with unit (continued)</vt:lpstr>
      <vt:lpstr>Present to other units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2010-05-14T23:04:39Z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  <property fmtid="{D5CDD505-2E9C-101B-9397-08002B2CF9AE}" pid="3" name="ContentTypeId">
    <vt:lpwstr>0x010100881B483BD5D5AF499B0F7B9118BC628C</vt:lpwstr>
  </property>
</Properties>
</file>