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60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0011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150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Company </a:t>
            </a:r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Meeting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smtClean="0"/>
              <a:t>Florian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Strategic undertakings</a:t>
            </a:r>
            <a:endParaRPr lang="en-US" dirty="0"/>
          </a:p>
          <a:p>
            <a:r>
              <a:rPr lang="en-US" altLang="x-none" dirty="0"/>
              <a:t>Financial goals</a:t>
            </a:r>
          </a:p>
          <a:p>
            <a:r>
              <a:rPr lang="en-US" altLang="x-none" dirty="0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Summary</a:t>
            </a:r>
            <a:endParaRPr lang="en-US" dirty="0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key objectives</a:t>
            </a:r>
            <a:endParaRPr lang="en-US" dirty="0"/>
          </a:p>
          <a:p>
            <a:r>
              <a:rPr lang="en-US" altLang="x-none" sz="2600" dirty="0"/>
              <a:t>How did we do?</a:t>
            </a:r>
          </a:p>
          <a:p>
            <a:r>
              <a:rPr lang="en-US" altLang="x-none" sz="2600" dirty="0"/>
              <a:t>Organizational </a:t>
            </a:r>
            <a:r>
              <a:rPr lang="en-US" altLang="x-none" sz="2600" dirty="0" smtClean="0"/>
              <a:t>overview</a:t>
            </a:r>
            <a:endParaRPr lang="en-US" altLang="x-none" sz="2600" dirty="0"/>
          </a:p>
          <a:p>
            <a:r>
              <a:rPr lang="en-US" altLang="x-none" sz="2600" dirty="0"/>
              <a:t>Top </a:t>
            </a:r>
            <a:r>
              <a:rPr lang="en-US" altLang="x-none" sz="2600" dirty="0" smtClean="0"/>
              <a:t>issues </a:t>
            </a:r>
            <a:r>
              <a:rPr lang="en-US" altLang="x-none" sz="2600" dirty="0"/>
              <a:t>f</a:t>
            </a:r>
            <a:r>
              <a:rPr lang="en-US" altLang="x-none" sz="2600" dirty="0" smtClean="0"/>
              <a:t>acing the company</a:t>
            </a:r>
            <a:endParaRPr lang="en-US" altLang="x-none" sz="2600" dirty="0"/>
          </a:p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our progress</a:t>
            </a:r>
            <a:endParaRPr lang="en-US" altLang="x-none" sz="2600" dirty="0"/>
          </a:p>
          <a:p>
            <a:r>
              <a:rPr lang="en-US" altLang="x-none" sz="2600" dirty="0" smtClean="0"/>
              <a:t>Key spending </a:t>
            </a:r>
            <a:r>
              <a:rPr lang="en-US" altLang="x-none" sz="2600" dirty="0"/>
              <a:t>a</a:t>
            </a:r>
            <a:r>
              <a:rPr lang="en-US" altLang="x-none" sz="2600" dirty="0" smtClean="0"/>
              <a:t>reas</a:t>
            </a:r>
            <a:endParaRPr lang="en-US" altLang="x-none" sz="2600" dirty="0"/>
          </a:p>
          <a:p>
            <a:r>
              <a:rPr lang="en-US" altLang="x-none" sz="2600" dirty="0" smtClean="0"/>
              <a:t>Head count</a:t>
            </a:r>
            <a:endParaRPr lang="en-US" altLang="x-none" sz="2600" dirty="0"/>
          </a:p>
          <a:p>
            <a:r>
              <a:rPr lang="en-US" altLang="x-none" sz="2600" dirty="0"/>
              <a:t>Goals for </a:t>
            </a:r>
            <a:r>
              <a:rPr lang="en-US" altLang="x-none" sz="2600" dirty="0" smtClean="0"/>
              <a:t>the coming year</a:t>
            </a:r>
            <a:endParaRPr lang="en-US" altLang="x-none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How Did We Do?</a:t>
            </a:r>
            <a:endParaRPr lang="en-US" dirty="0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Organizational Overview</a:t>
            </a:r>
            <a:endParaRPr lang="en-US" dirty="0"/>
          </a:p>
        </p:txBody>
      </p:sp>
      <p:sp>
        <p:nvSpPr>
          <p:cNvPr id="8200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R&amp;D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Goals</a:t>
            </a:r>
            <a:endParaRPr lang="en-US" dirty="0"/>
          </a:p>
          <a:p>
            <a:r>
              <a:rPr lang="en-US" altLang="x-none" dirty="0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883C760-C38F-4FCF-9105-99FDDC176A47}"/>
</file>

<file path=customXml/itemProps2.xml><?xml version="1.0" encoding="utf-8"?>
<ds:datastoreItem xmlns:ds="http://schemas.openxmlformats.org/officeDocument/2006/customXml" ds:itemID="{37A60EC7-EC0E-46FC-955F-B62825E121A5}"/>
</file>

<file path=customXml/itemProps3.xml><?xml version="1.0" encoding="utf-8"?>
<ds:datastoreItem xmlns:ds="http://schemas.openxmlformats.org/officeDocument/2006/customXml" ds:itemID="{D0B819FB-9154-403B-A392-7FF8E374AEA4}"/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475</TotalTime>
  <Words>153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2006-04-24T23:46:38Z</dcterms:created>
  <dcterms:modified xsi:type="dcterms:W3CDTF">2010-05-14T23:40:16Z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  <property fmtid="{D5CDD505-2E9C-101B-9397-08002B2CF9AE}" pid="3" name="Stage">
    <vt:lpwstr>AU Review</vt:lpwstr>
  </property>
</Properties>
</file>