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58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174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That Are Important to 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Walden</a:t>
            </a:r>
            <a:r>
              <a:rPr lang="en-US" dirty="0" smtClean="0"/>
              <a:t> by Henry David Thoreau</a:t>
            </a:r>
            <a:endParaRPr lang="en-US" dirty="0"/>
          </a:p>
          <a:p>
            <a:r>
              <a:rPr lang="en-US" i="1" dirty="0" smtClean="0"/>
              <a:t>Diary of Samuel Pepys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57864B3-0222-4BA2-A9C3-B0B466629527}"/>
</file>

<file path=customXml/itemProps2.xml><?xml version="1.0" encoding="utf-8"?>
<ds:datastoreItem xmlns:ds="http://schemas.openxmlformats.org/officeDocument/2006/customXml" ds:itemID="{1AAA670D-C7AA-43DC-94F6-3D25E625B19B}"/>
</file>

<file path=customXml/itemProps3.xml><?xml version="1.0" encoding="utf-8"?>
<ds:datastoreItem xmlns:ds="http://schemas.openxmlformats.org/officeDocument/2006/customXml" ds:itemID="{CBDFAACF-68DD-48DC-970B-E3ABB42405DF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235</TotalTime>
  <Words>129</Words>
  <Application>Microsoft Office PowerPoint</Application>
  <PresentationFormat>On-screen Show (4:3)</PresentationFormat>
  <Paragraphs>31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Things That Are Important to Me</vt:lpstr>
      <vt:lpstr>Are There Rules?</vt:lpstr>
      <vt:lpstr>Famous 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2006-04-21T18:49:50Z</dcterms:created>
  <dcterms:modified xsi:type="dcterms:W3CDTF">2010-05-14T21:20:28Z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ContentTypeId">
    <vt:lpwstr>0x010100881B483BD5D5AF499B0F7B9118BC628C</vt:lpwstr>
  </property>
</Properties>
</file>