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58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865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88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48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135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74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21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8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261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91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10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5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&lt;show pictures&gt;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Organic matter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5DE79B9F-8732-4D6C-BF7C-A0011436141C}"/>
</file>

<file path=customXml/itemProps2.xml><?xml version="1.0" encoding="utf-8"?>
<ds:datastoreItem xmlns:ds="http://schemas.openxmlformats.org/officeDocument/2006/customXml" ds:itemID="{A911C0D3-0E23-4EF8-9BC1-9701D07F45AB}"/>
</file>

<file path=customXml/itemProps3.xml><?xml version="1.0" encoding="utf-8"?>
<ds:datastoreItem xmlns:ds="http://schemas.openxmlformats.org/officeDocument/2006/customXml" ds:itemID="{F85DD5A5-2F34-49E8-869A-3E283BD85694}"/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74</Words>
  <Application>Microsoft Office PowerPoint</Application>
  <PresentationFormat>On-screen Show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Water-Saving Landscaping</vt:lpstr>
      <vt:lpstr>Challenges</vt:lpstr>
      <vt:lpstr>Solutions</vt:lpstr>
      <vt:lpstr>Windbreaks</vt:lpstr>
      <vt:lpstr>Windbreaks</vt:lpstr>
      <vt:lpstr>Xeriscaping</vt:lpstr>
      <vt:lpstr>Xeriscaping</vt:lpstr>
      <vt:lpstr>Xeriscaping</vt:lpstr>
      <vt:lpstr>Soil Amendment</vt:lpstr>
      <vt:lpstr>Native Plants</vt:lpstr>
      <vt:lpstr>Native Plants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2010-05-14T18:51:59Z</dcterms:modified>
</cp:coreProperties>
</file>