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6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3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07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8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97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48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0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1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70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7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dirty="0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85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Set up teem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Gather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infermation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Plan project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Meat with department</a:t>
            </a:r>
          </a:p>
          <a:p>
            <a:pPr marR="0" lvl="0" rtl="0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Present to other departments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  <a:p>
            <a:pPr marR="0" lvl="0" rtl="0"/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Responsibilities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  <a:p>
            <a:pPr lvl="1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Contact people recommended as department reps</a:t>
            </a:r>
          </a:p>
          <a:p>
            <a:pPr lvl="1"/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Persue</a:t>
            </a:r>
            <a:r>
              <a:rPr lang="en-US" b="1" i="0" u="none" strike="noStrike" dirty="0" smtClean="0">
                <a:solidFill>
                  <a:srgbClr val="0F6FC6"/>
                </a:solidFill>
                <a:latin typeface="Times New Roman"/>
              </a:rPr>
              <a:t> 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leads until all positions are filled</a:t>
            </a:r>
          </a:p>
          <a:p>
            <a:pPr lvl="1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Get </a:t>
            </a:r>
            <a:r>
              <a:rPr lang="en-US" b="1" dirty="0" err="1" smtClean="0">
                <a:solidFill>
                  <a:srgbClr val="0F6FC6"/>
                </a:solidFill>
                <a:latin typeface="Times New Roman"/>
              </a:rPr>
              <a:t>CSCom</a:t>
            </a:r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 buyoff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Questions for team leaders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time do you want/have available to spend?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time do you want your team to spend?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Do you have a project you have always wanted to do?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Is there a project you are already doing (or already plan to do) that we can help with?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do you want the team to be involved in choosing the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the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Questions for department reps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kinds of things are your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employes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interested in?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is the skill level of your employees?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is the commitment level of your employees?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type of project do you see as being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succesful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for these employees (collection, activity, fundraising; see Resource notebook)?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Can you recommend an employee who would be a good community service planner for your department?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project begin and end?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project be introduced to the employees?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input will the employees have in the choice of the project?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tasks will be involved in carrying out the project?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Introduce the project to the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Writing about experiences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Listing ideas about populations in need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Reading articles or inspirational stories (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Médecins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 Sans </a:t>
            </a:r>
            <a:r>
              <a:rPr lang="en-US" b="1" i="0" u="none" strike="noStrike" baseline="0" dirty="0" err="1" smtClean="0">
                <a:solidFill>
                  <a:srgbClr val="0F6FC6"/>
                </a:solidFill>
                <a:latin typeface="Times New Roman"/>
              </a:rPr>
              <a:t>Frontières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)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Outline the parameters of the project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Timeline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department time is involved?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 discussion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 of project do we want to do?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What need do we want to address?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are the goals of this project?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do we need to do to meet those goals?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perform these tasks?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materials will we need?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Present to other departments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Consult with team leader about the best way to communicate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Team leader may bring up at next team leaders’ meeting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Method will depend on the project and the decisions made in the department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5FFE72B5-F380-458D-B426-93044460C884}"/>
</file>

<file path=customXml/itemProps2.xml><?xml version="1.0" encoding="utf-8"?>
<ds:datastoreItem xmlns:ds="http://schemas.openxmlformats.org/officeDocument/2006/customXml" ds:itemID="{7E9174B1-883B-4F44-AC2D-E616046306C3}"/>
</file>

<file path=customXml/itemProps3.xml><?xml version="1.0" encoding="utf-8"?>
<ds:datastoreItem xmlns:ds="http://schemas.openxmlformats.org/officeDocument/2006/customXml" ds:itemID="{44C85EE3-1040-4695-982F-1F65AFC8B95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400</Words>
  <Application>Microsoft Office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Planning, Selling, and Executing  a Project</vt:lpstr>
      <vt:lpstr>Process</vt:lpstr>
      <vt:lpstr>Set up team</vt:lpstr>
      <vt:lpstr>Gather information</vt:lpstr>
      <vt:lpstr>Gather information (continued)</vt:lpstr>
      <vt:lpstr>Plan project</vt:lpstr>
      <vt:lpstr>Meet with department</vt:lpstr>
      <vt:lpstr>Meet with department (continued)</vt:lpstr>
      <vt:lpstr>Present to other departments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2010-05-14T17:51:46Z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