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86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84590" autoAdjust="0"/>
  </p:normalViewPr>
  <p:slideViewPr>
    <p:cSldViewPr>
      <p:cViewPr>
        <p:scale>
          <a:sx n="64" d="100"/>
          <a:sy n="64" d="100"/>
        </p:scale>
        <p:origin x="-61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53787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4700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endParaRPr lang="en-US" altLang="x-non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 altLang="x-none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en-US" altLang="x-non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alt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/>
              <a:t>Company </a:t>
            </a:r>
            <a:r>
              <a:rPr lang="en-US" altLang="x-none" dirty="0" smtClean="0"/>
              <a:t>Meeting</a:t>
            </a:r>
            <a:endParaRPr lang="en-US" dirty="0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err="1" smtClean="0"/>
              <a:t>Florian</a:t>
            </a:r>
            <a:r>
              <a:rPr lang="en-US" altLang="x-none" dirty="0" smtClean="0"/>
              <a:t>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Strategic undertakings</a:t>
            </a:r>
            <a:endParaRPr lang="en-US"/>
          </a:p>
          <a:p>
            <a:r>
              <a:rPr lang="en-US" altLang="x-none"/>
              <a:t>Financial goals</a:t>
            </a:r>
          </a:p>
          <a:p>
            <a:r>
              <a:rPr lang="en-US" altLang="x-none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Summary</a:t>
            </a:r>
            <a:endParaRPr lang="en-US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objectives</a:t>
            </a:r>
            <a:endParaRPr lang="en-US" dirty="0"/>
          </a:p>
          <a:p>
            <a:r>
              <a:rPr lang="en-US" altLang="x-none" dirty="0"/>
              <a:t>How did we do?</a:t>
            </a:r>
          </a:p>
          <a:p>
            <a:r>
              <a:rPr lang="en-US" altLang="x-none" dirty="0"/>
              <a:t>Organizational overview</a:t>
            </a:r>
          </a:p>
          <a:p>
            <a:r>
              <a:rPr lang="en-US" altLang="x-none" dirty="0"/>
              <a:t>Top issues facing the company</a:t>
            </a:r>
          </a:p>
          <a:p>
            <a:r>
              <a:rPr lang="en-US" altLang="x-none" dirty="0"/>
              <a:t>Review of our progress</a:t>
            </a:r>
          </a:p>
          <a:p>
            <a:r>
              <a:rPr lang="en-US" altLang="x-none" dirty="0"/>
              <a:t>Key spending areas</a:t>
            </a:r>
          </a:p>
          <a:p>
            <a:r>
              <a:rPr lang="en-US" altLang="x-none" dirty="0" smtClean="0"/>
              <a:t>Head count</a:t>
            </a:r>
            <a:endParaRPr lang="en-US" altLang="x-none" dirty="0"/>
          </a:p>
          <a:p>
            <a:r>
              <a:rPr lang="en-US" altLang="x-none" dirty="0"/>
              <a:t>Goals for the coming 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How Did We Do?</a:t>
            </a:r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/>
              <a:t>Organizational Overview</a:t>
            </a:r>
            <a:endParaRPr lang="en-US"/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Review of changes</a:t>
            </a:r>
          </a:p>
          <a:p>
            <a:r>
              <a:rPr lang="en-US" altLang="x-none" dirty="0" smtClean="0"/>
              <a:t>Introduction of new managers</a:t>
            </a:r>
            <a:endParaRPr lang="en-US" dirty="0"/>
          </a:p>
          <a:p>
            <a:r>
              <a:rPr lang="en-US" altLang="x-none" dirty="0" smtClean="0"/>
              <a:t>Changes still to come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R&amp;D</a:t>
            </a:r>
            <a:endParaRPr lang="en-US"/>
          </a:p>
          <a:p>
            <a:r>
              <a:rPr lang="en-US" altLang="x-none"/>
              <a:t>Sales and marketing</a:t>
            </a:r>
          </a:p>
          <a:p>
            <a:r>
              <a:rPr lang="en-US" altLang="x-none"/>
              <a:t>General and administration</a:t>
            </a:r>
          </a:p>
          <a:p>
            <a:r>
              <a:rPr lang="en-US" altLang="x-none"/>
              <a:t>Areas of improvement</a:t>
            </a:r>
          </a:p>
          <a:p>
            <a:r>
              <a:rPr lang="en-US" altLang="x-none"/>
              <a:t>Areas needing attention/caution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Goals</a:t>
            </a:r>
            <a:endParaRPr lang="en-US"/>
          </a:p>
          <a:p>
            <a:r>
              <a:rPr lang="en-US" altLang="x-none"/>
              <a:t>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09C3BDE0-07B4-44F6-9101-51580CB9BF14}"/>
</file>

<file path=customXml/itemProps2.xml><?xml version="1.0" encoding="utf-8"?>
<ds:datastoreItem xmlns:ds="http://schemas.openxmlformats.org/officeDocument/2006/customXml" ds:itemID="{52B18626-CB24-4C6B-8087-D9373594132A}"/>
</file>

<file path=customXml/itemProps3.xml><?xml version="1.0" encoding="utf-8"?>
<ds:datastoreItem xmlns:ds="http://schemas.openxmlformats.org/officeDocument/2006/customXml" ds:itemID="{DCC270E2-BAC0-484F-B35C-6E95BBDAEACC}"/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469</TotalTime>
  <Words>153</Words>
  <Application>Microsoft Office PowerPoint</Application>
  <PresentationFormat>On-screen Show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Urban</vt:lpstr>
      <vt:lpstr>Company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Head Count</vt:lpstr>
      <vt:lpstr>Goals for the Coming Year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1601-01-01T00:00:00Z</cp:lastPrinted>
  <dcterms:created xsi:type="dcterms:W3CDTF">2006-04-24T23:46:38Z</dcterms:created>
  <dcterms:modified xsi:type="dcterms:W3CDTF">2010-05-14T19:06:22Z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TC062578591033</vt:lpwstr>
  </property>
  <property fmtid="{D5CDD505-2E9C-101B-9397-08002B2CF9AE}" pid="3" name="ContentTypeId">
    <vt:lpwstr>0x010100881B483BD5D5AF499B0F7B9118BC628C</vt:lpwstr>
  </property>
</Properties>
</file>