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04" autoAdjust="0"/>
  </p:normalViewPr>
  <p:slideViewPr>
    <p:cSldViewPr>
      <p:cViewPr varScale="1">
        <p:scale>
          <a:sx n="75" d="100"/>
          <a:sy n="75" d="100"/>
        </p:scale>
        <p:origin x="-3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D61CD870-9B9C-4D9F-860A-E388D26B515B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50AF00E3-15B4-4333-82ED-DA5485126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930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BC10F2-C27F-479F-BD6C-40C485F2F88C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44336FBA-9AFB-4849-B8C1-6328B83FD0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34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8AEF9128-FA02-48DD-91DF-348180E4C183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Sales Meeting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Results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Sales report presentation</a:t>
            </a:r>
            <a:endParaRPr lang="en-US" dirty="0"/>
          </a:p>
          <a:p>
            <a:r>
              <a:rPr lang="en-US" dirty="0" smtClean="0"/>
              <a:t>Sales analysis</a:t>
            </a:r>
          </a:p>
          <a:p>
            <a:r>
              <a:rPr lang="en-US" dirty="0" smtClean="0"/>
              <a:t>Product of the month</a:t>
            </a:r>
          </a:p>
          <a:p>
            <a:r>
              <a:rPr lang="en-US" dirty="0" smtClean="0"/>
              <a:t>Sales award</a:t>
            </a:r>
          </a:p>
          <a:p>
            <a:r>
              <a:rPr lang="en-US" dirty="0" smtClean="0"/>
              <a:t>Just Desserts!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Report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of April results</a:t>
            </a:r>
            <a:endParaRPr lang="en-US" dirty="0"/>
          </a:p>
          <a:p>
            <a:r>
              <a:rPr lang="en-US" dirty="0" smtClean="0"/>
              <a:t>May report: Jill </a:t>
            </a:r>
            <a:r>
              <a:rPr lang="en-US" dirty="0" err="1" smtClean="0"/>
              <a:t>Shrader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Analysis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sales</a:t>
            </a:r>
            <a:endParaRPr lang="en-US" dirty="0"/>
          </a:p>
          <a:p>
            <a:pPr lvl="1"/>
            <a:r>
              <a:rPr lang="en-US" dirty="0" smtClean="0"/>
              <a:t>Variance from April</a:t>
            </a:r>
          </a:p>
          <a:p>
            <a:pPr lvl="1"/>
            <a:r>
              <a:rPr lang="en-US" dirty="0" smtClean="0"/>
              <a:t>Variance from prior year</a:t>
            </a:r>
          </a:p>
          <a:p>
            <a:r>
              <a:rPr lang="en-US" dirty="0" smtClean="0"/>
              <a:t>Individual product line analysis</a:t>
            </a:r>
          </a:p>
          <a:p>
            <a:pPr lvl="1"/>
            <a:r>
              <a:rPr lang="en-US" dirty="0" smtClean="0"/>
              <a:t>Big sellers/losers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the Month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Bamboo furniture</a:t>
            </a:r>
            <a:endParaRPr lang="en-US" dirty="0"/>
          </a:p>
          <a:p>
            <a:pPr lvl="1"/>
            <a:r>
              <a:rPr lang="en-US" dirty="0" smtClean="0"/>
              <a:t>Increased sales</a:t>
            </a:r>
          </a:p>
          <a:p>
            <a:pPr lvl="1"/>
            <a:r>
              <a:rPr lang="en-US" dirty="0" smtClean="0"/>
              <a:t>Expectation for next month/quarter</a:t>
            </a:r>
          </a:p>
          <a:p>
            <a:pPr lvl="1"/>
            <a:r>
              <a:rPr lang="en-US" dirty="0" smtClean="0"/>
              <a:t>Marketing events?</a:t>
            </a:r>
          </a:p>
          <a:p>
            <a:pPr lvl="1"/>
            <a:r>
              <a:rPr lang="en-US" dirty="0" smtClean="0"/>
              <a:t>Expand product line?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Kudos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salesperson award goes to…..</a:t>
            </a:r>
            <a:endParaRPr lang="en-US"/>
          </a:p>
          <a:p>
            <a:r>
              <a:rPr lang="en-US" dirty="0" smtClean="0"/>
              <a:t>Post-meeting dessert time!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79698F4A-099C-4341-8612-5A10E27FCDE1}"/>
</file>

<file path=customXml/itemProps2.xml><?xml version="1.0" encoding="utf-8"?>
<ds:datastoreItem xmlns:ds="http://schemas.openxmlformats.org/officeDocument/2006/customXml" ds:itemID="{52DB8EBB-88FC-4AD9-B042-E1A2594941EA}"/>
</file>

<file path=customXml/itemProps3.xml><?xml version="1.0" encoding="utf-8"?>
<ds:datastoreItem xmlns:ds="http://schemas.openxmlformats.org/officeDocument/2006/customXml" ds:itemID="{C2E0A905-9375-4E1D-868D-9EC5FB79D19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Sales Meeting</vt:lpstr>
      <vt:lpstr>Agenda</vt:lpstr>
      <vt:lpstr>Sales Report</vt:lpstr>
      <vt:lpstr>Monthly Analysis</vt:lpstr>
      <vt:lpstr>Product of the Month</vt:lpstr>
      <vt:lpstr>Kudos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2008-11-10T17:38:02Z</dcterms:created>
  <dcterms:modified xsi:type="dcterms:W3CDTF">2010-03-30T21:42:08Z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0x010100881B483BD5D5AF499B0F7B9118BC628C</vt:lpwstr>
  </property>
</Properties>
</file>