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174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handoutMaster" Target="handoutMasters/handoutMaster1.xml"/><Relationship Id="rId10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2_Background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cover dir="lu"/>
  </p:transition>
  <p:txStyles>
    <p:titleStyle>
      <a:lvl1pPr algn="ctr" rtl="0" eaLnBrk="1" latinLnBrk="0" hangingPunct="1">
        <a:spcBef>
          <a:spcPct val="0"/>
        </a:spcBef>
        <a:buNone/>
        <a:defRPr sz="4400" b="1" i="0" cap="small" baseline="0">
          <a:solidFill>
            <a:srgbClr val="7030A0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FontTx/>
        <a:buBlip>
          <a:blip r:embed="rId10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eaLnBrk="1" latinLnBrk="0" hangingPunct="1">
        <a:spcBef>
          <a:spcPct val="20000"/>
        </a:spcBef>
        <a:buClr>
          <a:srgbClr val="C00000"/>
        </a:buClr>
        <a:buSzPct val="90000"/>
        <a:buFont typeface="Wingdings" pitchFamily="2" charset="2"/>
        <a:buChar char="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cover dir="lu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 Template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4662E3A229E94FA23370B74257FF40" ma:contentTypeVersion="0" ma:contentTypeDescription="Create a new document." ma:contentTypeScope="" ma:versionID="02c110c19c8cc2b2e17a1523b184469f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A9ECE05F-C1E6-4915-8803-9CDCB4638A39}"/>
</file>

<file path=customXml/itemProps2.xml><?xml version="1.0" encoding="utf-8"?>
<ds:datastoreItem xmlns:ds="http://schemas.openxmlformats.org/officeDocument/2006/customXml" ds:itemID="{258337E2-C2DE-487B-B2B4-80ED58F324AB}"/>
</file>

<file path=customXml/itemProps3.xml><?xml version="1.0" encoding="utf-8"?>
<ds:datastoreItem xmlns:ds="http://schemas.openxmlformats.org/officeDocument/2006/customXml" ds:itemID="{A01434DD-F7E5-4658-ABBD-7929973132EB}"/>
</file>

<file path=docProps/app.xml><?xml version="1.0" encoding="utf-8"?>
<Properties xmlns="http://schemas.openxmlformats.org/officeDocument/2006/extended-properties" xmlns:vt="http://schemas.openxmlformats.org/officeDocument/2006/docPropsVTypes">
  <Template>My Template</Template>
  <TotalTime>6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My Template</vt:lpstr>
      <vt:lpstr>Slide 1</vt:lpstr>
      <vt:lpstr>Slide 2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Joyce Cox</dc:creator>
  <dc:description>Copyright (c) 2006 Online Training Solutions, Inc.</dc:description>
  <cp:lastModifiedBy>Joyce</cp:lastModifiedBy>
  <cp:revision>1</cp:revision>
  <dcterms:created xsi:type="dcterms:W3CDTF">2006-10-07T21:11:55Z</dcterms:created>
  <dcterms:modified xsi:type="dcterms:W3CDTF">2006-10-07T21:17:59Z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4300</vt:r8>
  </property>
  <property fmtid="{D5CDD505-2E9C-101B-9397-08002B2CF9AE}" pid="3" name="Used in Chapter">
    <vt:lpwstr>true</vt:lpwstr>
  </property>
  <property fmtid="{D5CDD505-2E9C-101B-9397-08002B2CF9AE}" pid="4" name="ContentTypeId">
    <vt:lpwstr>0x0101006C4662E3A229E94FA23370B74257FF40</vt:lpwstr>
  </property>
</Properties>
</file>