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3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EFE"/>
    <a:srgbClr val="96EAFE"/>
    <a:srgbClr val="7C5989"/>
    <a:srgbClr val="000066"/>
    <a:srgbClr val="663300"/>
    <a:srgbClr val="CC3300"/>
    <a:srgbClr val="3366CC"/>
    <a:srgbClr val="9966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4992" autoAdjust="0"/>
  </p:normalViewPr>
  <p:slideViewPr>
    <p:cSldViewPr>
      <p:cViewPr>
        <p:scale>
          <a:sx n="64" d="100"/>
          <a:sy n="64" d="100"/>
        </p:scale>
        <p:origin x="-70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67C4309-9FEA-4B55-A88C-F2BE66C28B2D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16E57E0-FC23-48AA-94F7-365DAFAD3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D0288CC-8298-4B66-BBD8-E0F2CAF6D36F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3AB3855-03DB-4F58-B4CD-285B4A8FD2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454400"/>
            <a:ext cx="7543800" cy="762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1" i="1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267200"/>
            <a:ext cx="7543800" cy="609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C62C6DA2-83E7-4E24-9498-7C88A4C0C78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y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FFE1-3606-4E1E-933A-D8DB891FF40E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1066800"/>
            <a:ext cx="7543800" cy="1143000"/>
          </a:xfrm>
        </p:spPr>
        <p:txBody>
          <a:bodyPr/>
          <a:lstStyle>
            <a:lvl1pPr>
              <a:buFontTx/>
              <a:buNone/>
              <a:defRPr i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447800" y="2362200"/>
            <a:ext cx="754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490B9-179E-4679-91D2-2630F0C50A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3B47-9F84-4BB9-9A09-EE2CF81BF53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24816-F819-4402-955F-E0E6A28CE2E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FFC6-F2E0-4AEC-B16B-279C69061E96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2DB6-1BEF-42B9-81CA-8B384DE0350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48B2C-BEE1-46C2-A3D4-282CFCF45DA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914400"/>
            <a:ext cx="7696200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381000"/>
            <a:ext cx="7772400" cy="30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13C9FFE1-3606-4E1E-933A-D8DB891FF40E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ransition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Planning Session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Sales Events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Trends</a:t>
            </a:r>
            <a:endParaRPr lang="en-US" dirty="0"/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Seasonal</a:t>
            </a:r>
            <a:endParaRPr lang="en-US"/>
          </a:p>
          <a:p>
            <a:r>
              <a:rPr lang="en-US" dirty="0" smtClean="0"/>
              <a:t>Promotional items</a:t>
            </a:r>
          </a:p>
          <a:p>
            <a:r>
              <a:rPr lang="en-US" dirty="0" smtClean="0"/>
              <a:t>Historical sales trends</a:t>
            </a:r>
          </a:p>
          <a:p>
            <a:pPr lvl="1"/>
            <a:r>
              <a:rPr lang="en-US" dirty="0" smtClean="0"/>
              <a:t>Focus: fall patio furniture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Summer: Table It</a:t>
            </a:r>
            <a:endParaRPr lang="en-US" dirty="0"/>
          </a:p>
        </p:txBody>
      </p:sp>
      <p:sp>
        <p:nvSpPr>
          <p:cNvPr id="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  <a:endParaRPr lang="en-US"/>
          </a:p>
          <a:p>
            <a:pPr lvl="1"/>
            <a:r>
              <a:rPr lang="en-US" dirty="0" smtClean="0"/>
              <a:t>End tables</a:t>
            </a:r>
          </a:p>
          <a:p>
            <a:pPr lvl="1"/>
            <a:r>
              <a:rPr lang="en-US" dirty="0" smtClean="0"/>
              <a:t>Coffee tables</a:t>
            </a:r>
          </a:p>
          <a:p>
            <a:pPr lvl="1"/>
            <a:r>
              <a:rPr lang="en-US" dirty="0" smtClean="0"/>
              <a:t>Tray tables</a:t>
            </a:r>
          </a:p>
          <a:p>
            <a:pPr lvl="1"/>
            <a:r>
              <a:rPr lang="en-US" dirty="0" smtClean="0"/>
              <a:t>Sofa tables</a:t>
            </a:r>
          </a:p>
          <a:p>
            <a:r>
              <a:rPr lang="en-US" dirty="0" smtClean="0"/>
              <a:t>30% off all selected items</a:t>
            </a:r>
          </a:p>
          <a:p>
            <a:r>
              <a:rPr lang="en-US" dirty="0" smtClean="0"/>
              <a:t>Sale days?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741613" y="1828800"/>
          <a:ext cx="5183188" cy="210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797"/>
                <a:gridCol w="1295797"/>
                <a:gridCol w="1295797"/>
                <a:gridCol w="12957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Fall: Perfect Patio</a:t>
            </a:r>
            <a:endParaRPr lang="en-US" dirty="0"/>
          </a:p>
        </p:txBody>
      </p:sp>
      <p:sp>
        <p:nvSpPr>
          <p:cNvPr id="6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push</a:t>
            </a:r>
            <a:endParaRPr lang="en-US"/>
          </a:p>
          <a:p>
            <a:pPr lvl="1"/>
            <a:r>
              <a:rPr lang="en-US" dirty="0" smtClean="0"/>
              <a:t>Patio furniture</a:t>
            </a:r>
          </a:p>
          <a:p>
            <a:pPr lvl="2"/>
            <a:r>
              <a:rPr lang="en-US" dirty="0" smtClean="0"/>
              <a:t>Umbrellas</a:t>
            </a:r>
          </a:p>
          <a:p>
            <a:pPr lvl="2"/>
            <a:r>
              <a:rPr lang="en-US" dirty="0" smtClean="0"/>
              <a:t>Table/chair sets</a:t>
            </a:r>
          </a:p>
          <a:p>
            <a:pPr lvl="2"/>
            <a:r>
              <a:rPr lang="en-US" dirty="0" smtClean="0"/>
              <a:t>Chaise lounges</a:t>
            </a:r>
          </a:p>
          <a:p>
            <a:pPr lvl="2"/>
            <a:r>
              <a:rPr lang="en-US" dirty="0" smtClean="0"/>
              <a:t>Porch swings</a:t>
            </a:r>
          </a:p>
          <a:p>
            <a:r>
              <a:rPr lang="en-US" dirty="0" smtClean="0"/>
              <a:t>50% markdowns</a:t>
            </a:r>
          </a:p>
          <a:p>
            <a:r>
              <a:rPr lang="en-US" dirty="0" smtClean="0"/>
              <a:t>Blowout sale day: additional 10% discount</a:t>
            </a:r>
          </a:p>
          <a:p>
            <a:pPr lvl="2"/>
            <a:endParaRPr lang="en-US" dirty="0" smtClean="0"/>
          </a:p>
          <a:p>
            <a:pPr lvl="1">
              <a:buNone/>
            </a:pPr>
            <a:r>
              <a:rPr lang="en-US" dirty="0" smtClean="0"/>
              <a:t>				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Year End: Floor Model Closeout</a:t>
            </a:r>
            <a:endParaRPr lang="en-US" dirty="0"/>
          </a:p>
        </p:txBody>
      </p:sp>
      <p:sp>
        <p:nvSpPr>
          <p:cNvPr id="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sofas</a:t>
            </a:r>
            <a:endParaRPr lang="en-US"/>
          </a:p>
          <a:p>
            <a:r>
              <a:rPr lang="en-US" dirty="0" smtClean="0"/>
              <a:t>All rattan pieces</a:t>
            </a:r>
          </a:p>
          <a:p>
            <a:r>
              <a:rPr lang="en-US" dirty="0" err="1" smtClean="0"/>
              <a:t>Papasan</a:t>
            </a:r>
            <a:r>
              <a:rPr lang="en-US" dirty="0" smtClean="0"/>
              <a:t> chairs</a:t>
            </a:r>
          </a:p>
          <a:p>
            <a:r>
              <a:rPr lang="en-US" dirty="0" smtClean="0"/>
              <a:t>All pillows/throws</a:t>
            </a:r>
          </a:p>
          <a:p>
            <a:r>
              <a:rPr lang="en-US" dirty="0" smtClean="0"/>
              <a:t>Selected plant stands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pyrus extract design template">
  <a:themeElements>
    <a:clrScheme name="Office Theme 7">
      <a:dk1>
        <a:srgbClr val="000000"/>
      </a:dk1>
      <a:lt1>
        <a:srgbClr val="FFFFCC"/>
      </a:lt1>
      <a:dk2>
        <a:srgbClr val="6823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CC"/>
        </a:lt1>
        <a:dk2>
          <a:srgbClr val="6823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662E3A229E94FA23370B74257FF40" ma:contentTypeVersion="0" ma:contentTypeDescription="Create a new document." ma:contentTypeScope="" ma:versionID="02c110c19c8cc2b2e17a1523b184469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650569F-4DE2-4BA7-805B-491F8AB03AC7}"/>
</file>

<file path=customXml/itemProps2.xml><?xml version="1.0" encoding="utf-8"?>
<ds:datastoreItem xmlns:ds="http://schemas.openxmlformats.org/officeDocument/2006/customXml" ds:itemID="{512E88E5-7F04-4CDD-B8EA-C3A10B3C4916}"/>
</file>

<file path=customXml/itemProps3.xml><?xml version="1.0" encoding="utf-8"?>
<ds:datastoreItem xmlns:ds="http://schemas.openxmlformats.org/officeDocument/2006/customXml" ds:itemID="{31EB7AB4-1A87-42AA-9A23-986071E72698}"/>
</file>

<file path=docProps/app.xml><?xml version="1.0" encoding="utf-8"?>
<Properties xmlns="http://schemas.openxmlformats.org/officeDocument/2006/extended-properties" xmlns:vt="http://schemas.openxmlformats.org/officeDocument/2006/docPropsVTypes">
  <Template>Papyrus extract design template</Template>
  <TotalTime>80</TotalTime>
  <Words>109</Words>
  <Application>Microsoft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Papyrus extract design template</vt:lpstr>
      <vt:lpstr>Planning Session</vt:lpstr>
      <vt:lpstr>Slide 2</vt:lpstr>
      <vt:lpstr>Sales Trends</vt:lpstr>
      <vt:lpstr>Summer: Table It</vt:lpstr>
      <vt:lpstr>Bamboo Product Line</vt:lpstr>
      <vt:lpstr>Fall: Perfect Patio</vt:lpstr>
      <vt:lpstr>Year End: Floor Model Closeout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Session</dc:title>
  <dc:creator>Joyce Cox; Susie Bayers</dc:creator>
  <dc:description>Copyright (c) 2006 Online Training Solutions, Inc.</dc:description>
  <cp:lastModifiedBy>Joyce</cp:lastModifiedBy>
  <cp:revision>10</cp:revision>
  <cp:lastPrinted>1601-01-01T00:00:00Z</cp:lastPrinted>
  <dcterms:created xsi:type="dcterms:W3CDTF">2006-04-10T18:01:31Z</dcterms:created>
  <dcterms:modified xsi:type="dcterms:W3CDTF">2006-10-07T20:57:25Z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TC010903031033</vt:lpwstr>
  </property>
  <property fmtid="{D5CDD505-2E9C-101B-9397-08002B2CF9AE}" pid="3" name="Order">
    <vt:r8>3000</vt:r8>
  </property>
  <property fmtid="{D5CDD505-2E9C-101B-9397-08002B2CF9AE}" pid="4" name="Used in Chapter">
    <vt:lpwstr>true</vt:lpwstr>
  </property>
  <property fmtid="{D5CDD505-2E9C-101B-9397-08002B2CF9AE}" pid="5" name="ContentTypeId">
    <vt:lpwstr>0x0101006C4662E3A229E94FA23370B74257FF40</vt:lpwstr>
  </property>
</Properties>
</file>