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david@consolidatedmessenger.com?subject=Organization%20presentation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Key Responsibilities</a:t>
          </a:r>
          <a:endParaRPr lang="en-US" b="1" dirty="0">
            <a:solidFill>
              <a:srgbClr val="FF0000"/>
            </a:solidFill>
          </a:endParaRPr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Weekly Review</a:t>
          </a:r>
          <a:endParaRPr lang="en-US" b="1" dirty="0">
            <a:solidFill>
              <a:srgbClr val="FF0000"/>
            </a:solidFill>
          </a:endParaRPr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Organization Chart</a:t>
          </a:r>
          <a:endParaRPr lang="en-US" b="1" dirty="0">
            <a:solidFill>
              <a:srgbClr val="FF0000"/>
            </a:solidFill>
          </a:endParaRPr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How To Lists</a:t>
          </a:r>
          <a:endParaRPr lang="en-US" b="1" dirty="0">
            <a:solidFill>
              <a:srgbClr val="FF0000"/>
            </a:solidFill>
          </a:endParaRPr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hlinkClick xmlns:r="http://schemas.openxmlformats.org/officeDocument/2006/relationships" r:id="rId1"/>
            </a:rPr>
            <a:t>Contact Info</a:t>
          </a:r>
          <a:endParaRPr lang="en-US" b="1" dirty="0">
            <a:solidFill>
              <a:srgbClr val="FF0000"/>
            </a:solidFill>
          </a:endParaRPr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89A8D020-F6B7-4786-B70D-4FC44E5CE9F7}" type="presOf" srcId="{E1EEF051-12A2-4958-AF36-B058776A39B6}" destId="{5B40346C-ED01-4890-BAD2-8C2728FB4E3F}" srcOrd="0" destOrd="0" presId="urn:microsoft.com/office/officeart/2005/8/layout/default#1"/>
    <dgm:cxn modelId="{F4FF2F12-DA78-4E93-BB87-59897629348D}" type="presOf" srcId="{6EE65106-0530-4050-8887-34B28A1B0583}" destId="{C9BC0438-771C-482F-8EF8-FDE83348BC37}" srcOrd="0" destOrd="0" presId="urn:microsoft.com/office/officeart/2005/8/layout/default#1"/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521685FF-926E-4987-A517-87B765A25837}" type="presOf" srcId="{10337C6A-D1CA-4812-8E5D-31516EAFFB1C}" destId="{A7E75D98-98BE-4E44-AEAA-D81D98639081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130CD629-72A2-4661-A589-733BDD227C92}" type="presOf" srcId="{32A5C624-71B5-47C4-8D4F-FD4D8C142E1C}" destId="{723F68CB-BBFF-432B-BCDB-51E550F4A8CF}" srcOrd="0" destOrd="0" presId="urn:microsoft.com/office/officeart/2005/8/layout/default#1"/>
    <dgm:cxn modelId="{C1922D49-EB1D-4730-BF98-E63DC43E7746}" type="presOf" srcId="{C3B2B253-6386-4A71-9679-6D9A9C3B28AA}" destId="{0AE5279E-19F4-4366-86AD-5513F5DB0361}" srcOrd="0" destOrd="0" presId="urn:microsoft.com/office/officeart/2005/8/layout/default#1"/>
    <dgm:cxn modelId="{5850F2B1-C04F-4DBB-BF6F-800432A2469E}" type="presOf" srcId="{77B17D05-490B-41B6-94C3-359C60A74946}" destId="{52259891-AEE7-4067-8DC5-1EF327EEA036}" srcOrd="0" destOrd="0" presId="urn:microsoft.com/office/officeart/2005/8/layout/default#1"/>
    <dgm:cxn modelId="{27ACD6B1-E8A7-48F9-80D9-0FBBC877D8D1}" type="presParOf" srcId="{0AE5279E-19F4-4366-86AD-5513F5DB0361}" destId="{723F68CB-BBFF-432B-BCDB-51E550F4A8CF}" srcOrd="0" destOrd="0" presId="urn:microsoft.com/office/officeart/2005/8/layout/default#1"/>
    <dgm:cxn modelId="{FF64A30B-E9AA-49DA-AD2A-01CA9313AC95}" type="presParOf" srcId="{0AE5279E-19F4-4366-86AD-5513F5DB0361}" destId="{5C3A47D2-3162-4B8B-B553-ADB83D9A3D11}" srcOrd="1" destOrd="0" presId="urn:microsoft.com/office/officeart/2005/8/layout/default#1"/>
    <dgm:cxn modelId="{FB693E7C-C12B-4065-A682-A9823386DD89}" type="presParOf" srcId="{0AE5279E-19F4-4366-86AD-5513F5DB0361}" destId="{A7E75D98-98BE-4E44-AEAA-D81D98639081}" srcOrd="2" destOrd="0" presId="urn:microsoft.com/office/officeart/2005/8/layout/default#1"/>
    <dgm:cxn modelId="{55E2208B-A680-4330-8814-EF179B5A8644}" type="presParOf" srcId="{0AE5279E-19F4-4366-86AD-5513F5DB0361}" destId="{39A010BA-3EFB-481A-9AA6-A74243FAD4B7}" srcOrd="3" destOrd="0" presId="urn:microsoft.com/office/officeart/2005/8/layout/default#1"/>
    <dgm:cxn modelId="{A789DBB5-83E0-4AE7-ACAB-EADB7DB7AAE6}" type="presParOf" srcId="{0AE5279E-19F4-4366-86AD-5513F5DB0361}" destId="{52259891-AEE7-4067-8DC5-1EF327EEA036}" srcOrd="4" destOrd="0" presId="urn:microsoft.com/office/officeart/2005/8/layout/default#1"/>
    <dgm:cxn modelId="{EE542D5B-DEAB-436D-95F6-E028D3DA42DC}" type="presParOf" srcId="{0AE5279E-19F4-4366-86AD-5513F5DB0361}" destId="{EB78940F-8167-4341-BEEB-7AD973D8901C}" srcOrd="5" destOrd="0" presId="urn:microsoft.com/office/officeart/2005/8/layout/default#1"/>
    <dgm:cxn modelId="{F9BB8B88-F014-468D-AEE0-8A3070EF6FFE}" type="presParOf" srcId="{0AE5279E-19F4-4366-86AD-5513F5DB0361}" destId="{5B40346C-ED01-4890-BAD2-8C2728FB4E3F}" srcOrd="6" destOrd="0" presId="urn:microsoft.com/office/officeart/2005/8/layout/default#1"/>
    <dgm:cxn modelId="{4D4045D2-0E05-4A65-8B92-3DCEC91E138F}" type="presParOf" srcId="{0AE5279E-19F4-4366-86AD-5513F5DB0361}" destId="{CED95F92-F3B8-4FCE-8D41-7F6D2114D739}" srcOrd="7" destOrd="0" presId="urn:microsoft.com/office/officeart/2005/8/layout/default#1"/>
    <dgm:cxn modelId="{6D50DCD4-1604-435A-AD0B-7F665A94B82C}" type="presParOf" srcId="{0AE5279E-19F4-4366-86AD-5513F5DB0361}" destId="{C9BC0438-771C-482F-8EF8-FDE83348BC37}" srcOrd="8" destOrd="0" presId="urn:microsoft.com/office/officeart/2005/8/layout/default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C:/Users/Joyce/Documents/MSP/SBS_PowerPoint2007/Chapter11/01_Procedures.doc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microsoft.com/MSPress/books/9602.as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Messy space = bad image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 place for everything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Handle it once!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Stackable bins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Paper (printer and writing)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Sticky notes, stapler, paper clips, tape, pens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Invoices/forms/envelopes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File folders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Calendar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Learn the correct workflow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4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4600" y="3429000"/>
            <a:ext cx="2362200" cy="2514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Task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Spent per Day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Saved per Week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Paper documents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E-mail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Calendar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C:\Users\Joyce\AppData\Local\Microsoft\Windows\Temporary Internet Files\Content.IE5\NRXLTK7G\MMj02544580000[1].gif">
            <a:hlinkClick r:id="rId2" tooltip="Check out this book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2667000"/>
            <a:ext cx="9525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/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5D1371D-2AA0-4366-9D99-11CBAB936B25}"/>
</file>

<file path=customXml/itemProps2.xml><?xml version="1.0" encoding="utf-8"?>
<ds:datastoreItem xmlns:ds="http://schemas.openxmlformats.org/officeDocument/2006/customXml" ds:itemID="{AA38C0E0-D644-46BE-BDBE-5C3637846F44}"/>
</file>

<file path=customXml/itemProps3.xml><?xml version="1.0" encoding="utf-8"?>
<ds:datastoreItem xmlns:ds="http://schemas.openxmlformats.org/officeDocument/2006/customXml" ds:itemID="{2243148E-A8A9-4F48-8778-C8D682F18752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562</TotalTime>
  <Words>129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Ticking clock design template [1]</vt:lpstr>
      <vt:lpstr>Slide 1</vt:lpstr>
      <vt:lpstr>Clean Up Your Space</vt:lpstr>
      <vt:lpstr>Get Your Tools Together</vt:lpstr>
      <vt:lpstr>Know the Process</vt:lpstr>
      <vt:lpstr>Spend Your Time Wisely</vt:lpstr>
      <vt:lpstr>Keep It Close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>Time management</dc:subject>
  <dc:creator>Joyce Cox; Susie Bayers</dc:creator>
  <cp:keywords>time; efficiency; organization</cp:keywords>
  <dc:description>Copyright © 2006 Online Training Solutions, Inc.</dc:description>
  <cp:lastModifiedBy>Joyce</cp:lastModifiedBy>
  <cp:revision>64</cp:revision>
  <dcterms:created xsi:type="dcterms:W3CDTF">2006-04-18T16:29:51Z</dcterms:created>
  <dcterms:modified xsi:type="dcterms:W3CDTF">2006-10-08T22:02:22Z</dcterms:modified>
  <cp:category>Training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Order">
    <vt:r8>1200</vt:r8>
  </property>
  <property fmtid="{D5CDD505-2E9C-101B-9397-08002B2CF9AE}" pid="4" name="ContentTypeId">
    <vt:lpwstr>0x0101006C4662E3A229E94FA23370B74257FF40</vt:lpwstr>
  </property>
  <property fmtid="{D5CDD505-2E9C-101B-9397-08002B2CF9AE}" pid="5" name="Used in Chapter">
    <vt:lpwstr>true</vt:lpwstr>
  </property>
</Properties>
</file>