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ransition advTm="6074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ransition advTm="7112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Tm="7059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Are Important, Too!</a:t>
            </a: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>
            <a:off x="3505200" y="1828800"/>
            <a:ext cx="2667000" cy="2590800"/>
          </a:xfrm>
          <a:prstGeom prst="star5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64008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23622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xplosion 1 9"/>
          <p:cNvSpPr/>
          <p:nvPr/>
        </p:nvSpPr>
        <p:spPr>
          <a:xfrm>
            <a:off x="1066800" y="2590800"/>
            <a:ext cx="1219200" cy="137160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Tom</a:t>
            </a:r>
            <a:endParaRPr lang="en-US" dirty="0"/>
          </a:p>
        </p:txBody>
      </p:sp>
      <p:sp>
        <p:nvSpPr>
          <p:cNvPr id="11" name="Heart 10"/>
          <p:cNvSpPr/>
          <p:nvPr/>
        </p:nvSpPr>
        <p:spPr>
          <a:xfrm>
            <a:off x="7239000" y="3657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2" name="Heart 11"/>
          <p:cNvSpPr/>
          <p:nvPr/>
        </p:nvSpPr>
        <p:spPr>
          <a:xfrm>
            <a:off x="6705600" y="5181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3" name="Heart 12"/>
          <p:cNvSpPr/>
          <p:nvPr/>
        </p:nvSpPr>
        <p:spPr>
          <a:xfrm>
            <a:off x="7391400" y="22860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cxnSp>
        <p:nvCxnSpPr>
          <p:cNvPr id="31" name="Shape 30"/>
          <p:cNvCxnSpPr>
            <a:stCxn id="12" idx="0"/>
            <a:endCxn id="4" idx="3"/>
          </p:cNvCxnSpPr>
          <p:nvPr/>
        </p:nvCxnSpPr>
        <p:spPr>
          <a:xfrm rot="16200000" flipV="1">
            <a:off x="5936571" y="4145870"/>
            <a:ext cx="1104909" cy="1652351"/>
          </a:xfrm>
          <a:prstGeom prst="curvedConnector3">
            <a:avLst>
              <a:gd name="adj1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3" idx="0"/>
            <a:endCxn id="4" idx="0"/>
          </p:cNvCxnSpPr>
          <p:nvPr/>
        </p:nvCxnSpPr>
        <p:spPr>
          <a:xfrm rot="16200000" flipV="1">
            <a:off x="6019800" y="647700"/>
            <a:ext cx="800100" cy="3162300"/>
          </a:xfrm>
          <a:prstGeom prst="curvedConnector3">
            <a:avLst>
              <a:gd name="adj1" fmla="val 128571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4061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Tm="5039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“Walden Pond” by Henry David Thoreau</a:t>
            </a:r>
            <a:endParaRPr lang="en-US" dirty="0"/>
          </a:p>
          <a:p>
            <a:r>
              <a:rPr lang="en-US" dirty="0" smtClean="0"/>
              <a:t>“The Diary of Samuel Pepys</a:t>
            </a:r>
            <a:r>
              <a:rPr lang="en-US" smtClean="0"/>
              <a:t>”</a:t>
            </a:r>
            <a:endParaRPr lang="en-US" dirty="0" smtClean="0"/>
          </a:p>
        </p:txBody>
      </p:sp>
    </p:spTree>
  </p:cSld>
  <p:clrMapOvr>
    <a:masterClrMapping/>
  </p:clrMapOvr>
  <p:transition advTm="2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lnDef>
      <a:spPr>
        <a:ln w="38100">
          <a:solidFill>
            <a:srgbClr val="7030A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63FC12CA-46EB-404F-A1CD-B7EB5EDA0E41}"/>
</file>

<file path=customXml/itemProps2.xml><?xml version="1.0" encoding="utf-8"?>
<ds:datastoreItem xmlns:ds="http://schemas.openxmlformats.org/officeDocument/2006/customXml" ds:itemID="{824E6982-4141-405F-BF94-DFC02559E941}"/>
</file>

<file path=customXml/itemProps3.xml><?xml version="1.0" encoding="utf-8"?>
<ds:datastoreItem xmlns:ds="http://schemas.openxmlformats.org/officeDocument/2006/customXml" ds:itemID="{7ECE172B-94A3-44F6-87BF-19FE81018A24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350</TotalTime>
  <Words>140</Words>
  <Application>Microsoft Office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Pictures Are Important, Too!</vt:lpstr>
      <vt:lpstr>Are There Rules?</vt:lpstr>
      <vt:lpstr>Famous Examples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Journal Keeping</dc:title>
  <dc:creator>Susie Bayers; Joyce Cox</dc:creator>
  <dc:description>Copyright (c) 2006 Online Training Solutions, Inc.</dc:description>
  <cp:lastModifiedBy>Joyce</cp:lastModifiedBy>
  <cp:revision>33</cp:revision>
  <dcterms:created xsi:type="dcterms:W3CDTF">2006-04-21T18:49:50Z</dcterms:created>
  <dcterms:modified xsi:type="dcterms:W3CDTF">2006-10-07T23:22:48Z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3" name="Order">
    <vt:r8>1000</vt:r8>
  </property>
  <property fmtid="{D5CDD505-2E9C-101B-9397-08002B2CF9AE}" pid="4" name="Used in Chapter">
    <vt:lpwstr>true</vt:lpwstr>
  </property>
  <property fmtid="{D5CDD505-2E9C-101B-9397-08002B2CF9AE}" pid="5" name="ContentTypeId">
    <vt:lpwstr>0x0101006C4662E3A229E94FA23370B74257FF40</vt:lpwstr>
  </property>
</Properties>
</file>