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9" r:id="rId1"/>
  </p:sldMasterIdLst>
  <p:notesMasterIdLst>
    <p:notesMasterId r:id="rId8"/>
  </p:notesMasterIdLst>
  <p:handoutMasterIdLst>
    <p:handoutMasterId r:id="rId9"/>
  </p:handout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85160" autoAdjust="0"/>
  </p:normalViewPr>
  <p:slideViewPr>
    <p:cSldViewPr>
      <p:cViewPr>
        <p:scale>
          <a:sx n="64" d="100"/>
          <a:sy n="64" d="100"/>
        </p:scale>
        <p:origin x="-696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D61CD870-9B9C-4D9F-860A-E388D26B515B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50AF00E3-15B4-4333-82ED-DA54851262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8BC10F2-C27F-479F-BD6C-40C485F2F88C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44336FBA-9AFB-4849-B8C1-6328B83FD0A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Sales Meeting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May Results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Sales report presentation</a:t>
            </a:r>
            <a:endParaRPr lang="en-US" dirty="0"/>
          </a:p>
          <a:p>
            <a:r>
              <a:rPr lang="en-US" dirty="0" smtClean="0"/>
              <a:t>Sales analysis</a:t>
            </a:r>
          </a:p>
          <a:p>
            <a:r>
              <a:rPr lang="en-US" dirty="0" smtClean="0"/>
              <a:t>Product of the month</a:t>
            </a:r>
          </a:p>
          <a:p>
            <a:r>
              <a:rPr lang="en-US" dirty="0" smtClean="0"/>
              <a:t>Sales award</a:t>
            </a:r>
          </a:p>
          <a:p>
            <a:r>
              <a:rPr lang="en-US" dirty="0" smtClean="0"/>
              <a:t>Just Desserts!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Report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 of April results</a:t>
            </a:r>
            <a:endParaRPr lang="en-US" dirty="0"/>
          </a:p>
          <a:p>
            <a:r>
              <a:rPr lang="en-US" dirty="0" smtClean="0"/>
              <a:t>May report: Jill </a:t>
            </a:r>
            <a:r>
              <a:rPr lang="en-US" dirty="0" err="1" smtClean="0"/>
              <a:t>Shrader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Monthly Analysis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Monthly sales</a:t>
            </a:r>
            <a:endParaRPr lang="en-US" dirty="0"/>
          </a:p>
          <a:p>
            <a:pPr lvl="1"/>
            <a:r>
              <a:rPr lang="en-US" dirty="0" smtClean="0"/>
              <a:t>Variance from April</a:t>
            </a:r>
          </a:p>
          <a:p>
            <a:pPr lvl="1"/>
            <a:r>
              <a:rPr lang="en-US" dirty="0" smtClean="0"/>
              <a:t>Variance from prior year</a:t>
            </a:r>
          </a:p>
          <a:p>
            <a:r>
              <a:rPr lang="en-US" dirty="0" smtClean="0"/>
              <a:t>Individual product line analysis</a:t>
            </a:r>
          </a:p>
          <a:p>
            <a:pPr lvl="1"/>
            <a:r>
              <a:rPr lang="en-US" dirty="0" smtClean="0"/>
              <a:t>Big sellers/losers</a:t>
            </a:r>
          </a:p>
          <a:p>
            <a:pPr lvl="2"/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of the Month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Bamboo furniture</a:t>
            </a:r>
            <a:endParaRPr lang="en-US" dirty="0"/>
          </a:p>
          <a:p>
            <a:pPr lvl="1"/>
            <a:r>
              <a:rPr lang="en-US" dirty="0" smtClean="0"/>
              <a:t>Increased sales</a:t>
            </a:r>
          </a:p>
          <a:p>
            <a:pPr lvl="1"/>
            <a:r>
              <a:rPr lang="en-US" dirty="0" smtClean="0"/>
              <a:t>Expectation for next month/quarter</a:t>
            </a:r>
          </a:p>
          <a:p>
            <a:pPr lvl="1"/>
            <a:r>
              <a:rPr lang="en-US" dirty="0" smtClean="0"/>
              <a:t>Marketing events?</a:t>
            </a:r>
          </a:p>
          <a:p>
            <a:pPr lvl="1"/>
            <a:r>
              <a:rPr lang="en-US" dirty="0" smtClean="0"/>
              <a:t>Expand product line?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Kudos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Top salesperson award goes to…..</a:t>
            </a:r>
            <a:endParaRPr lang="en-US"/>
          </a:p>
          <a:p>
            <a:r>
              <a:rPr lang="en-US" dirty="0" smtClean="0"/>
              <a:t>Post-meeting dessert time!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4662E3A229E94FA23370B74257FF40" ma:contentTypeVersion="0" ma:contentTypeDescription="Create a new document." ma:contentTypeScope="" ma:versionID="02c110c19c8cc2b2e17a1523b184469f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688139E-B8EC-4CF0-9DEB-FE662200117A}"/>
</file>

<file path=customXml/itemProps2.xml><?xml version="1.0" encoding="utf-8"?>
<ds:datastoreItem xmlns:ds="http://schemas.openxmlformats.org/officeDocument/2006/customXml" ds:itemID="{644CF868-1A9B-46C2-BF44-4F1C88F2E8D5}"/>
</file>

<file path=customXml/itemProps3.xml><?xml version="1.0" encoding="utf-8"?>
<ds:datastoreItem xmlns:ds="http://schemas.openxmlformats.org/officeDocument/2006/customXml" ds:itemID="{F1A7935B-5970-4DC4-8111-FF841ECD52A3}"/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70</TotalTime>
  <Words>77</Words>
  <Application>Microsoft Office PowerPoint</Application>
  <PresentationFormat>On-screen Show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Aspect</vt:lpstr>
      <vt:lpstr>Sales Meeting</vt:lpstr>
      <vt:lpstr>Agenda</vt:lpstr>
      <vt:lpstr>Sales Report</vt:lpstr>
      <vt:lpstr>Monthly Analysis</vt:lpstr>
      <vt:lpstr>Product of the Month</vt:lpstr>
      <vt:lpstr>Kudos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Meeting</dc:title>
  <dc:subject>Sales</dc:subject>
  <dc:creator>Joyce Cox</dc:creator>
  <dc:description>Copyright © 2006 Online Training Solutions, Inc.</dc:description>
  <cp:lastModifiedBy>Joyce</cp:lastModifiedBy>
  <cp:revision>15</cp:revision>
  <dcterms:created xsi:type="dcterms:W3CDTF">2006-04-05T21:43:37Z</dcterms:created>
  <dcterms:modified xsi:type="dcterms:W3CDTF">2006-10-08T21:26:12Z</dcterms:modified>
  <cp:category>Meetings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3100</vt:r8>
  </property>
  <property fmtid="{D5CDD505-2E9C-101B-9397-08002B2CF9AE}" pid="3" name="Used in Chapter">
    <vt:lpwstr>true</vt:lpwstr>
  </property>
  <property fmtid="{D5CDD505-2E9C-101B-9397-08002B2CF9AE}" pid="4" name="ContentTypeId">
    <vt:lpwstr>0x0101006C4662E3A229E94FA23370B74257FF40</vt:lpwstr>
  </property>
</Properties>
</file>