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3082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11/13/2006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dirty="0" err="1" smtClean="0"/>
              <a:t>Feng</a:t>
            </a:r>
            <a:r>
              <a:rPr lang="en-US" dirty="0" smtClean="0"/>
              <a:t> </a:t>
            </a:r>
            <a:r>
              <a:rPr lang="en-US" dirty="0" err="1" smtClean="0"/>
              <a:t>Shui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11/13/2006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dirty="0" smtClean="0"/>
              <a:t>Beginners’ Class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Welcome and introductions</a:t>
            </a:r>
          </a:p>
          <a:p>
            <a:r>
              <a:rPr lang="en-US" dirty="0" smtClean="0"/>
              <a:t>Logistics</a:t>
            </a:r>
          </a:p>
          <a:p>
            <a:r>
              <a:rPr lang="en-US" dirty="0" smtClean="0"/>
              <a:t>Establish knowledge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about the main concepts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Complementary energies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 descr="03_YinYa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876800"/>
            <a:ext cx="561975" cy="561975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3000" y="5029200"/>
          <a:ext cx="4572000" cy="296672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286000"/>
                <a:gridCol w="2286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Career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Relationships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Creativity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Fortune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Health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Knowledge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Helpful people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oyce\Documents\MSP\SBS_PowerPoint2007\Chapter07\03_Introduction.wav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  <p:pic>
        <p:nvPicPr>
          <p:cNvPr id="5" name="03_Introductio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2400" y="5715000"/>
            <a:ext cx="990600" cy="9906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4"/>
              <a:srgbClr val="FFFFFF"/>
            </a:duotone>
          </a:blip>
          <a:srcRect/>
          <a:stretch>
            <a:fillRect/>
          </a:stretch>
        </p:blipFill>
        <p:spPr bwMode="auto">
          <a:xfrm>
            <a:off x="6629400" y="4495800"/>
            <a:ext cx="1304867" cy="137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254000">
              <a:schemeClr val="accent6">
                <a:alpha val="95000"/>
              </a:schemeClr>
            </a:glow>
            <a:outerShdw blurRad="50800" dist="50800" dir="13500000" kx="2700000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057400"/>
            <a:ext cx="1479550" cy="18208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7924800" y="56388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B9353FB-8599-4211-A3C2-43711B6AD92E}"/>
</file>

<file path=customXml/itemProps2.xml><?xml version="1.0" encoding="utf-8"?>
<ds:datastoreItem xmlns:ds="http://schemas.openxmlformats.org/officeDocument/2006/customXml" ds:itemID="{A1BF22FD-96E5-4A28-BC5A-6BFCDEF3AFD8}"/>
</file>

<file path=customXml/itemProps3.xml><?xml version="1.0" encoding="utf-8"?>
<ds:datastoreItem xmlns:ds="http://schemas.openxmlformats.org/officeDocument/2006/customXml" ds:itemID="{E122FCC7-31D3-4259-9D0F-17C3D8C19E95}"/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489</TotalTime>
  <Words>105</Words>
  <Application>Microsoft PowerPoint</Application>
  <PresentationFormat>On-screen Show (4:3)</PresentationFormat>
  <Paragraphs>60</Paragraphs>
  <Slides>7</Slides>
  <Notes>4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Ancient Art of Placement</dc:title>
  <dc:creator>Susie Bayers; Joyce Cox</dc:creator>
  <dc:description>Copyright (c) 2006 Online Training Solutions, Inc.</dc:description>
  <cp:lastModifiedBy>Joyce Cox</cp:lastModifiedBy>
  <cp:revision>58</cp:revision>
  <cp:lastPrinted>1601-01-01T00:00:00Z</cp:lastPrinted>
  <dcterms:created xsi:type="dcterms:W3CDTF">2006-04-20T18:05:29Z</dcterms:created>
  <dcterms:modified xsi:type="dcterms:W3CDTF">2006-11-13T20:51:12Z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  <property fmtid="{D5CDD505-2E9C-101B-9397-08002B2CF9AE}" pid="3" name="Order">
    <vt:r8>900</vt:r8>
  </property>
  <property fmtid="{D5CDD505-2E9C-101B-9397-08002B2CF9AE}" pid="4" name="Used in Chapter">
    <vt:lpwstr>true</vt:lpwstr>
  </property>
  <property fmtid="{D5CDD505-2E9C-101B-9397-08002B2CF9AE}" pid="5" name="ContentTypeId">
    <vt:lpwstr>0x0101006C4662E3A229E94FA23370B74257FF40</vt:lpwstr>
  </property>
</Properties>
</file>