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6" r:id="rId2"/>
  </p:sldMasterIdLst>
  <p:notesMasterIdLst>
    <p:notesMasterId r:id="rId11"/>
  </p:notesMasterIdLst>
  <p:handoutMasterIdLst>
    <p:handoutMasterId r:id="rId12"/>
  </p:handoutMasterIdLst>
  <p:sldIdLst>
    <p:sldId id="258" r:id="rId3"/>
    <p:sldId id="257" r:id="rId4"/>
    <p:sldId id="259" r:id="rId5"/>
    <p:sldId id="260" r:id="rId6"/>
    <p:sldId id="265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551B"/>
  </p:clrMru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85497" autoAdjust="0"/>
  </p:normalViewPr>
  <p:slideViewPr>
    <p:cSldViewPr>
      <p:cViewPr>
        <p:scale>
          <a:sx n="64" d="100"/>
          <a:sy n="64" d="100"/>
        </p:scale>
        <p:origin x="-1260" y="-6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AE035386-73A2-4A76-AAC2-E76621FF7DB6}" type="datetimeFigureOut">
              <a:rPr lang="en-US" smtClean="0"/>
              <a:pPr/>
              <a:t>11/21/2008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7283CE6-BD24-48A3-AB0A-4FF75855B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CD3B03D2-ABFB-41F0-ABD1-BBF1E7AEE454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1752600"/>
            <a:ext cx="5486400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3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2743200"/>
            <a:ext cx="5486400" cy="457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0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914400" y="5886450"/>
            <a:ext cx="1752600" cy="3810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endParaRPr lang="en-US" altLang="x-non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5886450"/>
            <a:ext cx="2895600" cy="38100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477000" y="5886450"/>
            <a:ext cx="1752600" cy="381000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fld id="{6740AA2C-8C26-4934-8CA7-1CA00399132D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100000" t="350000" r="100000" b="100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10416"/>
            <a:ext cx="8183880" cy="420624"/>
          </a:xfrm>
        </p:spPr>
        <p:txBody>
          <a:bodyPr lIns="118872" tIns="0" anchor="t"/>
          <a:lstStyle>
            <a:lvl1pPr marR="36576" algn="l"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52C974-EEDD-4E79-811F-F10500589B73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52C974-EEDD-4E79-811F-F10500589B73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52C974-EEDD-4E79-811F-F10500589B73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4FDDAA-F1D9-43A0-AC91-991A04BB6003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DE6F65-DE86-4CCE-9B2A-DAA340590DFF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52C974-EEDD-4E79-811F-F10500589B73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52C974-EEDD-4E79-811F-F10500589B73}" type="slidenum">
              <a:rPr lang="en-US" altLang="x-none" smtClean="0"/>
              <a:pPr/>
              <a:t>‹#›</a:t>
            </a:fld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52C974-EEDD-4E79-811F-F10500589B73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en-US" smtClean="0"/>
              <a:t>Click to add title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52C974-EEDD-4E79-811F-F10500589B73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3686E-D15A-4570-824B-29E8B827DFB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E6F-6BCB-464D-8F6C-EDC3F0BD92F1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FDDAA-F1D9-43A0-AC91-991A04BB6003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6F65-DE86-4CCE-9B2A-DAA340590DF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741613" y="1828800"/>
            <a:ext cx="2665412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828800"/>
            <a:ext cx="26670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D40B-70E4-4A5D-A054-01C17F5B7803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3686E-D15A-4570-824B-29E8B827DFB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741613" y="1828800"/>
            <a:ext cx="2665412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828800"/>
            <a:ext cx="26670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8DF2-DF1B-4B53-A266-2E611757503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100000" t="350000" r="100000" b="100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40AA2C-8C26-4934-8CA7-1CA00399132D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F9BE6F-6BCB-464D-8F6C-EDC3F0BD92F1}" type="slidenum">
              <a:rPr lang="en-US" altLang="x-none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41613" y="762000"/>
            <a:ext cx="5484812" cy="914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1613" y="1828800"/>
            <a:ext cx="5484812" cy="3886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5886450"/>
            <a:ext cx="1752600" cy="381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endParaRPr lang="en-US" altLang="x-none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886450"/>
            <a:ext cx="2895600" cy="381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endParaRPr lang="en-US" altLang="x-none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5886450"/>
            <a:ext cx="1752600" cy="381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fld id="{A052C974-EEDD-4E79-811F-F10500589B73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9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100000" t="350000" r="100000" b="100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algn="r"/>
            <a:endParaRPr lang="en-US" sz="10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algn="l"/>
            <a:endParaRPr lang="en-US" sz="10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052C974-EEDD-4E79-811F-F10500589B73}" type="slidenum">
              <a:rPr lang="en-US" altLang="x-none" smtClean="0"/>
              <a:pPr/>
              <a:t>‹#›</a:t>
            </a:fld>
            <a:endParaRPr lang="en-US" sz="1000">
              <a:solidFill>
                <a:schemeClr val="bg2">
                  <a:shade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lvl1pPr algn="l" rtl="0" eaLnBrk="1" latinLnBrk="0" hangingPunct="1">
        <a:spcBef>
          <a:spcPct val="0"/>
        </a:spcBef>
        <a:buNone/>
        <a:defRPr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Sales Meeting</a:t>
            </a:r>
            <a:endParaRPr lang="en-US" dirty="0"/>
          </a:p>
        </p:txBody>
      </p:sp>
      <p:sp>
        <p:nvSpPr>
          <p:cNvPr id="1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May Results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Sales report presentation</a:t>
            </a:r>
            <a:endParaRPr lang="en-US" dirty="0"/>
          </a:p>
          <a:p>
            <a:r>
              <a:rPr lang="en-US" dirty="0" smtClean="0"/>
              <a:t>Sales analysis</a:t>
            </a:r>
          </a:p>
          <a:p>
            <a:r>
              <a:rPr lang="en-US" dirty="0" smtClean="0"/>
              <a:t>Product of the month</a:t>
            </a:r>
          </a:p>
          <a:p>
            <a:r>
              <a:rPr lang="en-US" dirty="0" smtClean="0"/>
              <a:t>Sales award</a:t>
            </a:r>
          </a:p>
          <a:p>
            <a:r>
              <a:rPr lang="en-US" dirty="0" smtClean="0"/>
              <a:t>Just desserts!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Report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 of April results</a:t>
            </a:r>
            <a:endParaRPr lang="en-US" dirty="0"/>
          </a:p>
          <a:p>
            <a:r>
              <a:rPr lang="en-US" dirty="0" smtClean="0"/>
              <a:t>May report</a:t>
            </a:r>
          </a:p>
          <a:p>
            <a:pPr lvl="1"/>
            <a:r>
              <a:rPr lang="en-US" dirty="0" smtClean="0"/>
              <a:t> Jill </a:t>
            </a:r>
            <a:r>
              <a:rPr lang="en-US" dirty="0" err="1" smtClean="0"/>
              <a:t>Shrader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Monthly Analysis</a:t>
            </a:r>
            <a:endParaRPr lang="en-US" dirty="0"/>
          </a:p>
        </p:txBody>
      </p:sp>
      <p:sp>
        <p:nvSpPr>
          <p:cNvPr id="8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Monthly sales</a:t>
            </a:r>
            <a:endParaRPr lang="en-US" dirty="0"/>
          </a:p>
          <a:p>
            <a:pPr lvl="1"/>
            <a:r>
              <a:rPr lang="en-US" dirty="0" smtClean="0"/>
              <a:t>Variance from April</a:t>
            </a:r>
          </a:p>
          <a:p>
            <a:pPr lvl="1"/>
            <a:r>
              <a:rPr lang="en-US" dirty="0" smtClean="0"/>
              <a:t>Variances from prior years</a:t>
            </a:r>
          </a:p>
          <a:p>
            <a:r>
              <a:rPr lang="en-US" dirty="0" smtClean="0"/>
              <a:t>Individual product line analysis</a:t>
            </a:r>
          </a:p>
          <a:p>
            <a:pPr lvl="1"/>
            <a:r>
              <a:rPr lang="en-US" dirty="0" smtClean="0"/>
              <a:t>Big sellers/losers</a:t>
            </a:r>
          </a:p>
          <a:p>
            <a:pPr lvl="2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Summer sales event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Warehouse sale</a:t>
            </a:r>
            <a:endParaRPr lang="en-US"/>
          </a:p>
          <a:p>
            <a:pPr lvl="0"/>
            <a:r>
              <a:rPr lang="en-US" dirty="0" smtClean="0"/>
              <a:t>Deeper</a:t>
            </a:r>
            <a:r>
              <a:rPr lang="en-US" baseline="0" dirty="0" smtClean="0"/>
              <a:t> discounts</a:t>
            </a:r>
          </a:p>
          <a:p>
            <a:pPr lvl="0"/>
            <a:r>
              <a:rPr lang="en-US" dirty="0" smtClean="0"/>
              <a:t>Free</a:t>
            </a:r>
            <a:r>
              <a:rPr lang="en-US" baseline="0" dirty="0" smtClean="0"/>
              <a:t> delivery</a:t>
            </a:r>
            <a:endParaRPr lang="en-US" dirty="0" smtClean="0"/>
          </a:p>
          <a:p>
            <a:r>
              <a:rPr lang="en-US" dirty="0" smtClean="0"/>
              <a:t>What to include?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of the Month</a:t>
            </a:r>
            <a:endParaRPr lang="en-US" dirty="0"/>
          </a:p>
        </p:txBody>
      </p:sp>
      <p:sp>
        <p:nvSpPr>
          <p:cNvPr id="2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Bamboo inventory</a:t>
            </a:r>
            <a:endParaRPr lang="en-US" dirty="0"/>
          </a:p>
          <a:p>
            <a:pPr lvl="1"/>
            <a:r>
              <a:rPr lang="en-US" dirty="0" smtClean="0"/>
              <a:t>Sales</a:t>
            </a:r>
          </a:p>
          <a:p>
            <a:pPr lvl="1"/>
            <a:r>
              <a:rPr lang="en-US" dirty="0" smtClean="0"/>
              <a:t>Expectation for next month/quarter</a:t>
            </a:r>
          </a:p>
          <a:p>
            <a:pPr lvl="1"/>
            <a:r>
              <a:rPr lang="en-US" dirty="0" smtClean="0"/>
              <a:t>Summer sales event?</a:t>
            </a:r>
          </a:p>
          <a:p>
            <a:pPr lvl="1"/>
            <a:r>
              <a:rPr lang="en-US" dirty="0" smtClean="0"/>
              <a:t>Expand or reduce product line?</a:t>
            </a:r>
          </a:p>
        </p:txBody>
      </p:sp>
      <p:pic>
        <p:nvPicPr>
          <p:cNvPr id="205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0" y="3276600"/>
            <a:ext cx="1042988" cy="1447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3276600"/>
            <a:ext cx="1042988" cy="1447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Bamboo product line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1447800" y="1676400"/>
          <a:ext cx="5947602" cy="2607615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127441"/>
                <a:gridCol w="1540193"/>
                <a:gridCol w="1504950"/>
                <a:gridCol w="775018"/>
              </a:tblGrid>
              <a:tr h="62536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Product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Inventory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May Sales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YTD</a:t>
                      </a:r>
                      <a:endParaRPr lang="en-US" dirty="0"/>
                    </a:p>
                  </a:txBody>
                  <a:tcPr anchor="ctr"/>
                </a:tc>
              </a:tr>
              <a:tr h="357352">
                <a:tc>
                  <a:txBody>
                    <a:bodyPr/>
                    <a:lstStyle/>
                    <a:p>
                      <a:r>
                        <a:rPr lang="en-US" dirty="0" smtClean="0"/>
                        <a:t>Planters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 anchor="ctr"/>
                </a:tc>
              </a:tr>
              <a:tr h="625365">
                <a:tc>
                  <a:txBody>
                    <a:bodyPr/>
                    <a:lstStyle/>
                    <a:p>
                      <a:r>
                        <a:rPr lang="en-US" dirty="0" smtClean="0"/>
                        <a:t>End tables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 anchor="ctr"/>
                </a:tc>
              </a:tr>
              <a:tr h="357352">
                <a:tc>
                  <a:txBody>
                    <a:bodyPr/>
                    <a:lstStyle/>
                    <a:p>
                      <a:r>
                        <a:rPr lang="en-US" dirty="0" smtClean="0"/>
                        <a:t>Trays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46</a:t>
                      </a:r>
                      <a:endParaRPr lang="en-US" dirty="0"/>
                    </a:p>
                  </a:txBody>
                  <a:tcPr anchor="ctr"/>
                </a:tc>
              </a:tr>
              <a:tr h="625365">
                <a:tc>
                  <a:txBody>
                    <a:bodyPr/>
                    <a:lstStyle/>
                    <a:p>
                      <a:r>
                        <a:rPr lang="en-US" dirty="0" smtClean="0"/>
                        <a:t>Stackable boxes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Kudos</a:t>
            </a:r>
            <a:endParaRPr lang="en-US" dirty="0"/>
          </a:p>
        </p:txBody>
      </p:sp>
      <p:sp>
        <p:nvSpPr>
          <p:cNvPr id="1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Top salesperson award goes to…..</a:t>
            </a:r>
            <a:endParaRPr lang="en-US"/>
          </a:p>
          <a:p>
            <a:r>
              <a:rPr lang="en-US" dirty="0" smtClean="0"/>
              <a:t>Post-meeting dessert time!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orinthian columns design template">
  <a:themeElements>
    <a:clrScheme name="Default Design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Corinthian columns design template</Template>
  <TotalTime>0</TotalTime>
  <Words>118</Words>
  <Application>Microsoft Office PowerPoint</Application>
  <PresentationFormat>On-screen Show (4:3)</PresentationFormat>
  <Paragraphs>53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Corinthian columns design template</vt:lpstr>
      <vt:lpstr>Aspect</vt:lpstr>
      <vt:lpstr>Sales Meeting</vt:lpstr>
      <vt:lpstr>Agenda</vt:lpstr>
      <vt:lpstr>Sales Report</vt:lpstr>
      <vt:lpstr>Monthly Analysis</vt:lpstr>
      <vt:lpstr>Summer sales event</vt:lpstr>
      <vt:lpstr>Product of the Month</vt:lpstr>
      <vt:lpstr>Bamboo product line</vt:lpstr>
      <vt:lpstr>Kudos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2008-11-21T20:23:36Z</dcterms:created>
  <dcterms:modified xsi:type="dcterms:W3CDTF">2008-11-21T20:23:38Z</dcterms:modified>
</cp:coreProperties>
</file>