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63" r:id="rId4"/>
    <p:sldId id="261" r:id="rId5"/>
    <p:sldId id="260" r:id="rId6"/>
    <p:sldId id="262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260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17EE22-2E30-44BD-A9BB-A8D364F60764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80FDD2-2990-4993-887D-18E5008C33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525A35D-AD7D-4B3D-9E69-B2416C045694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81176BF-10C6-4B6F-A49C-2201062D23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ltGray">
          <a:xfrm>
            <a:off x="0" y="0"/>
            <a:ext cx="825500" cy="685800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1" sz="4400" b="0" i="0" u="none" strike="noStrike" baseline="0">
                <a:solidFill>
                  <a:schemeClr val="tx2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>
                  <a:alpha val="100000"/>
                </a:schemeClr>
              </a:buClr>
              <a:buNone/>
              <a:tabLst/>
              <a:defRPr kumimoji="1" sz="3200" b="0" i="0" u="none" strike="noStrike" baseline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fld id="{22EE20A2-B414-472B-BA47-6AD473D767B9}" type="slidenum">
              <a:rPr lang="en-US" altLang="x-none">
                <a:solidFill>
                  <a:srgbClr val="CCECFF">
                    <a:alpha val="100000"/>
                  </a:srgbClr>
                </a:solidFill>
              </a:rPr>
              <a:pPr/>
              <a:t>‹#›</a:t>
            </a:fld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ltGray">
          <a:xfrm>
            <a:off x="0" y="35433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654B-7BCA-4CE6-8766-4442FE817B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8D018-0D03-4FB4-9398-0E15E9FE62E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C5CD-83AD-451D-9B76-38FA834F71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CC754-CB0F-4FF4-BC17-3D59F1B61DC4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3E86-9E33-43BC-A7C0-5D2193D8FA0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5468-F421-4210-87DD-9F67048B422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57200"/>
            <a:ext cx="77724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FCCE6A53-2BBD-4724-B819-6ED89FB7CD4C}" type="slidenum">
              <a:rPr lang="en-US" altLang="x-none"/>
              <a:pPr/>
              <a:t>‹#›</a:t>
            </a:fld>
            <a:endParaRPr lang="en-US" altLang="x-none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gray">
          <a:xfrm>
            <a:off x="0" y="16764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defPPr>
        <a:defRPr>
          <a:latin typeface="+mj-lt"/>
          <a:ea typeface="+mj-ea"/>
          <a:cs typeface="+mj-cs"/>
        </a:defRPr>
      </a:defPPr>
      <a:lvl1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2pPr>
      <a:lvl3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3pPr>
      <a:lvl4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4pPr>
      <a:lvl5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5pPr>
      <a:lvl6pPr marL="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6pPr>
      <a:lvl7pPr marL="4572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7pPr>
      <a:lvl8pPr marL="9144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8pPr>
      <a:lvl9pPr marL="13716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8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4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5146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9718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3429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lvl1pPr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1pPr>
      <a:lvl2pPr marL="457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2pPr>
      <a:lvl3pPr marL="914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3pPr>
      <a:lvl4pPr marL="13716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4pPr>
      <a:lvl5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5pPr>
      <a:lvl6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6pPr>
      <a:lvl7pPr marL="22860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7pPr>
      <a:lvl8pPr marL="2743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8pPr>
      <a:lvl9pPr marL="3200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oyce\Documents\MSP\SBS_PowerPoint2007\Chapter07\03_Introduction.wa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>
                  <a:alpha val="100000"/>
                </a:srgbClr>
              </a:buClr>
              <a:buNone/>
              <a:tabLst/>
            </a:pPr>
            <a:r>
              <a:rPr lang="en-US" dirty="0" smtClean="0"/>
              <a:t>The Ancient Art of Placement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Interior Design Classes</a:t>
            </a:r>
            <a:endParaRPr lang="en-US"/>
          </a:p>
          <a:p>
            <a:r>
              <a:rPr lang="en-US" dirty="0" smtClean="0"/>
              <a:t>offered by</a:t>
            </a:r>
          </a:p>
          <a:p>
            <a:r>
              <a:rPr lang="en-US" dirty="0" smtClean="0"/>
              <a:t>Wide World Importers</a:t>
            </a:r>
            <a:endParaRPr lang="en-US" dirty="0"/>
          </a:p>
        </p:txBody>
      </p:sp>
      <p:pic>
        <p:nvPicPr>
          <p:cNvPr id="5" name="03_Introductio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52400" y="5715000"/>
            <a:ext cx="990600" cy="99060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 energy flow</a:t>
            </a:r>
            <a:endParaRPr lang="en-US" dirty="0"/>
          </a:p>
          <a:p>
            <a:r>
              <a:rPr lang="en-US" dirty="0" smtClean="0"/>
              <a:t>Understand life areas</a:t>
            </a:r>
          </a:p>
          <a:p>
            <a:r>
              <a:rPr lang="en-US" dirty="0" smtClean="0"/>
              <a:t>Set goals</a:t>
            </a:r>
          </a:p>
          <a:p>
            <a:r>
              <a:rPr lang="en-US" dirty="0" smtClean="0"/>
              <a:t>Create balance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Positive, happy energy</a:t>
            </a:r>
            <a:endParaRPr lang="en-US"/>
          </a:p>
          <a:p>
            <a:pPr lvl="1"/>
            <a:r>
              <a:rPr lang="en-US" dirty="0"/>
              <a:t>m</a:t>
            </a:r>
            <a:r>
              <a:rPr lang="en-US" dirty="0" smtClean="0"/>
              <a:t>oves freely</a:t>
            </a:r>
          </a:p>
          <a:p>
            <a:r>
              <a:rPr lang="en-US" dirty="0" smtClean="0"/>
              <a:t>Negative, depressing energy</a:t>
            </a:r>
          </a:p>
          <a:p>
            <a:pPr lvl="1"/>
            <a:r>
              <a:rPr lang="en-US" dirty="0" smtClean="0"/>
              <a:t>stagnates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Areas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Career</a:t>
            </a:r>
            <a:endParaRPr lang="en-US"/>
          </a:p>
          <a:p>
            <a:r>
              <a:rPr lang="en-US" dirty="0" smtClean="0"/>
              <a:t>Fame</a:t>
            </a:r>
          </a:p>
          <a:p>
            <a:r>
              <a:rPr lang="en-US" dirty="0" smtClean="0"/>
              <a:t>Relationships</a:t>
            </a:r>
          </a:p>
          <a:p>
            <a:r>
              <a:rPr lang="en-US" dirty="0" smtClean="0"/>
              <a:t>Creativity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Fortune</a:t>
            </a:r>
            <a:endParaRPr lang="en-US" dirty="0"/>
          </a:p>
          <a:p>
            <a:r>
              <a:rPr lang="en-US" dirty="0" smtClean="0"/>
              <a:t>Health</a:t>
            </a:r>
          </a:p>
          <a:p>
            <a:r>
              <a:rPr lang="en-US" dirty="0" smtClean="0"/>
              <a:t>Knowledge</a:t>
            </a:r>
          </a:p>
          <a:p>
            <a:r>
              <a:rPr lang="en-US" dirty="0" smtClean="0"/>
              <a:t>Helpful people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Understand your issues</a:t>
            </a:r>
            <a:endParaRPr lang="en-US" dirty="0"/>
          </a:p>
          <a:p>
            <a:r>
              <a:rPr lang="en-US" dirty="0" smtClean="0"/>
              <a:t>Clarify your intentions</a:t>
            </a:r>
          </a:p>
          <a:p>
            <a:r>
              <a:rPr lang="en-US" dirty="0" smtClean="0"/>
              <a:t>Watch them work!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duotone>
              <a:schemeClr val="accent4"/>
              <a:srgbClr val="FFFFFF"/>
            </a:duotone>
          </a:blip>
          <a:srcRect/>
          <a:stretch>
            <a:fillRect/>
          </a:stretch>
        </p:blipFill>
        <p:spPr bwMode="auto">
          <a:xfrm>
            <a:off x="6629400" y="4495800"/>
            <a:ext cx="1304867" cy="1371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254000">
              <a:schemeClr val="accent6">
                <a:alpha val="95000"/>
              </a:schemeClr>
            </a:glow>
            <a:outerShdw blurRad="50800" dist="50800" dir="13500000" kx="2700000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Crystals</a:t>
            </a:r>
            <a:endParaRPr lang="en-US" dirty="0"/>
          </a:p>
          <a:p>
            <a:r>
              <a:rPr lang="en-US" dirty="0" smtClean="0"/>
              <a:t>Wind chimes</a:t>
            </a:r>
          </a:p>
          <a:p>
            <a:r>
              <a:rPr lang="en-US" dirty="0" smtClean="0"/>
              <a:t>Mirrors	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Coins</a:t>
            </a:r>
            <a:endParaRPr lang="en-US"/>
          </a:p>
          <a:p>
            <a:r>
              <a:rPr lang="en-US" dirty="0" smtClean="0"/>
              <a:t>Water fountains</a:t>
            </a:r>
          </a:p>
          <a:p>
            <a:r>
              <a:rPr lang="en-US" dirty="0" smtClean="0"/>
              <a:t>Bamboo flutes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Questions?</a:t>
            </a:r>
            <a:endParaRPr lang="en-US"/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810000" y="2057400"/>
            <a:ext cx="1479550" cy="18208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7924800" y="5638800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Whirlpool design template">
  <a:themeElements>
    <a:clrScheme name="Office Theme 1">
      <a:dk1>
        <a:srgbClr val="000066"/>
      </a:dk1>
      <a:lt1>
        <a:srgbClr val="CCECFF"/>
      </a:lt1>
      <a:dk2>
        <a:srgbClr val="0000CC"/>
      </a:dk2>
      <a:lt2>
        <a:srgbClr val="CCFFFF"/>
      </a:lt2>
      <a:accent1>
        <a:srgbClr val="CC99FF"/>
      </a:accent1>
      <a:accent2>
        <a:srgbClr val="9999FF"/>
      </a:accent2>
      <a:accent3>
        <a:srgbClr val="AAAAE2"/>
      </a:accent3>
      <a:accent4>
        <a:srgbClr val="AEC9DA"/>
      </a:accent4>
      <a:accent5>
        <a:srgbClr val="E2CAFF"/>
      </a:accent5>
      <a:accent6>
        <a:srgbClr val="8A8AE7"/>
      </a:accent6>
      <a:hlink>
        <a:srgbClr val="99CCFF"/>
      </a:hlink>
      <a:folHlink>
        <a:srgbClr val="0066FF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Office Theme 1">
        <a:dk1>
          <a:srgbClr val="000066"/>
        </a:dk1>
        <a:lt1>
          <a:srgbClr val="CCEC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66"/>
        </a:dk1>
        <a:lt1>
          <a:srgbClr val="CCEC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Whirlpool design template</Template>
  <TotalTime>0</TotalTime>
  <Words>70</Words>
  <Application>Microsoft PowerPoint</Application>
  <PresentationFormat>On-screen Show (4:3)</PresentationFormat>
  <Paragraphs>35</Paragraphs>
  <Slides>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Whirlpool design template</vt:lpstr>
      <vt:lpstr>The Ancient Art of Placement</vt:lpstr>
      <vt:lpstr>Principles</vt:lpstr>
      <vt:lpstr>Energy</vt:lpstr>
      <vt:lpstr>Life Areas</vt:lpstr>
      <vt:lpstr>Goals</vt:lpstr>
      <vt:lpstr>Balance</vt:lpstr>
      <vt:lpstr>Questions?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2008-11-17T23:12:46Z</dcterms:created>
  <dcterms:modified xsi:type="dcterms:W3CDTF">2008-11-17T23:12:49Z</dcterms:modified>
</cp:coreProperties>
</file>