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oyce\Documents\MSP\SBS_PowerPoint2007\Chapter07\03_Introduction.wa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  <p:pic>
        <p:nvPicPr>
          <p:cNvPr id="5" name="03_Introductio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5715000"/>
            <a:ext cx="990600" cy="9906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924800" y="56388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0</TotalTime>
  <Words>70</Words>
  <Application>Microsoft PowerPoint</Application>
  <PresentationFormat>On-screen Show (4:3)</PresentationFormat>
  <Paragraphs>35</Paragraphs>
  <Slides>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2008-11-17T23:20:02Z</dcterms:created>
  <dcterms:modified xsi:type="dcterms:W3CDTF">2008-11-17T23:20:06Z</dcterms:modified>
</cp:coreProperties>
</file>