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1260" y="-8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B0A8A2A7-C262-48CA-BF06-762E45FC2093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CCCD334-5A06-494D-BEF3-10100B3B7D0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Second level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Third level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Fourth level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689C1400-7E95-4A1B-80FA-86724D625BA1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endParaRPr kumimoji="0" lang="x-none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B2FE5175-F80E-4505-9783-185501AC65FE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1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443038" y="2971800"/>
            <a:ext cx="7313612" cy="9906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3600" b="0" i="0" u="none" strike="noStrike" baseline="0">
                <a:solidFill>
                  <a:schemeClr val="tx2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4191000"/>
            <a:ext cx="7313612" cy="14478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tabLst/>
              <a:defRPr kumimoji="0" sz="28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dt" sz="half" idx="2"/>
          </p:nvPr>
        </p:nvSpPr>
        <p:spPr>
          <a:xfrm>
            <a:off x="1443038" y="6524625"/>
            <a:ext cx="2133600" cy="333375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 sz="quarter" idx="3"/>
          </p:nvPr>
        </p:nvSpPr>
        <p:spPr>
          <a:xfrm>
            <a:off x="3733800" y="6524625"/>
            <a:ext cx="2895600" cy="333375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781800" y="6524625"/>
            <a:ext cx="2133600" cy="333375"/>
          </a:xfrm>
        </p:spPr>
        <p:txBody>
          <a:bodyPr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fld id="{38EE7833-142D-4584-90D1-95033C54AB7C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5929C-48F2-4BCB-8285-49ABCF975C6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BF4B0-251C-457E-9E16-F64B1EE0DA6B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D9A82-85D7-496B-8A4A-DDA8E84273BD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1447800" y="1600200"/>
            <a:ext cx="3579813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5180013" y="1600200"/>
            <a:ext cx="35814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BAD20-6416-4B1F-A0A3-DC41A7ED8EFA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03BA2-1242-4374-86E0-083C650FB31B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1447800" y="1600200"/>
            <a:ext cx="3579813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180013" y="1600200"/>
            <a:ext cx="35814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2317A-3B75-4DDB-B687-298E6C6C29DC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47800" y="274638"/>
            <a:ext cx="7313613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7800" y="1600200"/>
            <a:ext cx="7313613" cy="45259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43038" y="6524625"/>
            <a:ext cx="2133600" cy="3333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33800" y="6524625"/>
            <a:ext cx="2895600" cy="3333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524625"/>
            <a:ext cx="2133600" cy="3333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fld id="{DACBA2D8-C6CE-4EC5-95A3-8DED5FAD43DF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defPPr>
        <a:defRPr>
          <a:latin typeface="+mj-lt"/>
          <a:ea typeface="+mj-ea"/>
          <a:cs typeface="+mj-cs"/>
        </a:defRPr>
      </a:defPPr>
      <a:lvl1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2pPr>
      <a:lvl3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3pPr>
      <a:lvl4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4pPr>
      <a:lvl5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5pPr>
      <a:lvl6pPr marL="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6pPr>
      <a:lvl7pPr marL="4572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7pPr>
      <a:lvl8pPr marL="9144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8pPr>
      <a:lvl9pPr marL="13716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fontAlgn="base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–"/>
        <a:defRPr sz="24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–"/>
        <a:defRPr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5pPr>
      <a:lvl6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6pPr>
      <a:lvl7pPr marL="25146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7pPr>
      <a:lvl8pPr marL="29718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8pPr>
      <a:lvl9pPr marL="34290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47800" y="2133600"/>
            <a:ext cx="7313612" cy="990600"/>
          </a:xfrm>
        </p:spPr>
        <p:txBody>
          <a:bodyPr/>
          <a:lstStyle/>
          <a:p>
            <a:r>
              <a:rPr lang="en-US" altLang="x-none" sz="4800" dirty="0" smtClean="0"/>
              <a:t>Who Am I?</a:t>
            </a:r>
            <a:r>
              <a:rPr lang="en-US" altLang="x-none" i="1" dirty="0" smtClean="0"/>
              <a:t/>
            </a:r>
            <a:br>
              <a:rPr lang="en-US" altLang="x-none" i="1" dirty="0" smtClean="0"/>
            </a:br>
            <a:r>
              <a:rPr lang="en-US" altLang="x-none" i="1" dirty="0" smtClean="0"/>
              <a:t>A Journey into Journaling</a:t>
            </a:r>
            <a:endParaRPr lang="x-none" altLang="x-none" i="1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4191000"/>
            <a:ext cx="7313612" cy="1447800"/>
          </a:xfrm>
        </p:spPr>
        <p:txBody>
          <a:bodyPr/>
          <a:lstStyle/>
          <a:p>
            <a:r>
              <a:rPr lang="en-US" altLang="x-none" dirty="0" smtClean="0"/>
              <a:t>John Evans, Project Editor</a:t>
            </a:r>
          </a:p>
          <a:p>
            <a:r>
              <a:rPr lang="x-none" altLang="x-none" smtClean="0"/>
              <a:t>G</a:t>
            </a:r>
            <a:r>
              <a:rPr lang="en-US" altLang="x-none" dirty="0" smtClean="0"/>
              <a:t>rowing Pains Series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Exactly Is Journaling?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conversation with yourself</a:t>
            </a:r>
            <a:endParaRPr lang="en-US" dirty="0"/>
          </a:p>
          <a:p>
            <a:r>
              <a:rPr lang="en-US" dirty="0" smtClean="0"/>
              <a:t>Time to think about the day</a:t>
            </a:r>
          </a:p>
          <a:p>
            <a:r>
              <a:rPr lang="en-US" dirty="0" smtClean="0"/>
              <a:t>A way to process stressful events</a:t>
            </a:r>
          </a:p>
          <a:p>
            <a:r>
              <a:rPr lang="en-US" dirty="0" smtClean="0"/>
              <a:t>Get things off your mind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Yourself Up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Choose your special book</a:t>
            </a:r>
            <a:endParaRPr lang="en-US" dirty="0"/>
          </a:p>
          <a:p>
            <a:r>
              <a:rPr lang="en-US" dirty="0" smtClean="0"/>
              <a:t>Choose a special time</a:t>
            </a:r>
          </a:p>
          <a:p>
            <a:r>
              <a:rPr lang="en-US" dirty="0" smtClean="0"/>
              <a:t>Choose a special place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to Write About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Ask yourself questions</a:t>
            </a:r>
            <a:endParaRPr lang="en-US" dirty="0"/>
          </a:p>
          <a:p>
            <a:pPr lvl="1"/>
            <a:r>
              <a:rPr lang="en-US" dirty="0" smtClean="0"/>
              <a:t>How am I feeling right now?</a:t>
            </a:r>
          </a:p>
          <a:p>
            <a:pPr lvl="1"/>
            <a:r>
              <a:rPr lang="en-US" dirty="0" smtClean="0"/>
              <a:t>What happened to me today?</a:t>
            </a:r>
          </a:p>
          <a:p>
            <a:pPr lvl="1"/>
            <a:r>
              <a:rPr lang="en-US" dirty="0" smtClean="0"/>
              <a:t>Who are my best friends and why?</a:t>
            </a:r>
          </a:p>
          <a:p>
            <a:r>
              <a:rPr lang="en-US" dirty="0" smtClean="0"/>
              <a:t>Letters</a:t>
            </a:r>
          </a:p>
          <a:p>
            <a:r>
              <a:rPr lang="en-US" dirty="0" smtClean="0"/>
              <a:t>Short stories and poems</a:t>
            </a:r>
          </a:p>
          <a:p>
            <a:r>
              <a:rPr lang="en-US" dirty="0" smtClean="0"/>
              <a:t>Likes and dislikes</a:t>
            </a:r>
          </a:p>
          <a:p>
            <a:r>
              <a:rPr lang="en-US" dirty="0" smtClean="0"/>
              <a:t>Dreams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Pictures Are Important, Too!</a:t>
            </a:r>
            <a:endParaRPr lang="en-US" dirty="0"/>
          </a:p>
        </p:txBody>
      </p:sp>
      <p:sp>
        <p:nvSpPr>
          <p:cNvPr id="4" name="5-Point Star 3"/>
          <p:cNvSpPr/>
          <p:nvPr/>
        </p:nvSpPr>
        <p:spPr>
          <a:xfrm>
            <a:off x="3505200" y="1828800"/>
            <a:ext cx="2667000" cy="2590800"/>
          </a:xfrm>
          <a:prstGeom prst="star5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ME</a:t>
            </a:r>
            <a:endParaRPr lang="en-US" dirty="0"/>
          </a:p>
        </p:txBody>
      </p:sp>
      <p:sp>
        <p:nvSpPr>
          <p:cNvPr id="5" name="Right Arrow 4"/>
          <p:cNvSpPr/>
          <p:nvPr/>
        </p:nvSpPr>
        <p:spPr>
          <a:xfrm>
            <a:off x="6400800" y="2895600"/>
            <a:ext cx="9906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 flipH="1">
            <a:off x="2362200" y="2895600"/>
            <a:ext cx="9906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Explosion 1 9"/>
          <p:cNvSpPr/>
          <p:nvPr/>
        </p:nvSpPr>
        <p:spPr>
          <a:xfrm>
            <a:off x="1066800" y="2590800"/>
            <a:ext cx="1219200" cy="1371600"/>
          </a:xfrm>
          <a:prstGeom prst="irregularSeal1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Tom</a:t>
            </a:r>
            <a:endParaRPr lang="en-US" dirty="0"/>
          </a:p>
        </p:txBody>
      </p:sp>
      <p:sp>
        <p:nvSpPr>
          <p:cNvPr id="11" name="Heart 10"/>
          <p:cNvSpPr/>
          <p:nvPr/>
        </p:nvSpPr>
        <p:spPr>
          <a:xfrm>
            <a:off x="7239000" y="3657600"/>
            <a:ext cx="1219200" cy="1371600"/>
          </a:xfrm>
          <a:prstGeom prst="heart">
            <a:avLst/>
          </a:prstGeom>
          <a:solidFill>
            <a:srgbClr val="C000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Tony</a:t>
            </a:r>
            <a:endParaRPr lang="en-US" dirty="0"/>
          </a:p>
        </p:txBody>
      </p:sp>
      <p:sp>
        <p:nvSpPr>
          <p:cNvPr id="12" name="Heart 11"/>
          <p:cNvSpPr/>
          <p:nvPr/>
        </p:nvSpPr>
        <p:spPr>
          <a:xfrm>
            <a:off x="6705600" y="5181600"/>
            <a:ext cx="1219200" cy="1371600"/>
          </a:xfrm>
          <a:prstGeom prst="heart">
            <a:avLst/>
          </a:prstGeom>
          <a:solidFill>
            <a:srgbClr val="C000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Tony</a:t>
            </a:r>
            <a:endParaRPr lang="en-US" dirty="0"/>
          </a:p>
        </p:txBody>
      </p:sp>
      <p:sp>
        <p:nvSpPr>
          <p:cNvPr id="13" name="Heart 12"/>
          <p:cNvSpPr/>
          <p:nvPr/>
        </p:nvSpPr>
        <p:spPr>
          <a:xfrm>
            <a:off x="7391400" y="2286000"/>
            <a:ext cx="1219200" cy="1371600"/>
          </a:xfrm>
          <a:prstGeom prst="heart">
            <a:avLst/>
          </a:prstGeom>
          <a:solidFill>
            <a:srgbClr val="C000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Tony</a:t>
            </a:r>
            <a:endParaRPr lang="en-US" dirty="0"/>
          </a:p>
        </p:txBody>
      </p:sp>
      <p:cxnSp>
        <p:nvCxnSpPr>
          <p:cNvPr id="31" name="Shape 30"/>
          <p:cNvCxnSpPr>
            <a:stCxn id="12" idx="0"/>
            <a:endCxn id="4" idx="3"/>
          </p:cNvCxnSpPr>
          <p:nvPr/>
        </p:nvCxnSpPr>
        <p:spPr>
          <a:xfrm rot="16200000" flipV="1">
            <a:off x="5936571" y="4145870"/>
            <a:ext cx="1104909" cy="1652351"/>
          </a:xfrm>
          <a:prstGeom prst="curvedConnector3">
            <a:avLst>
              <a:gd name="adj1" fmla="val 50000"/>
            </a:avLst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urved Connector 32"/>
          <p:cNvCxnSpPr>
            <a:stCxn id="13" idx="0"/>
            <a:endCxn id="4" idx="0"/>
          </p:cNvCxnSpPr>
          <p:nvPr/>
        </p:nvCxnSpPr>
        <p:spPr>
          <a:xfrm rot="16200000" flipV="1">
            <a:off x="6019800" y="647700"/>
            <a:ext cx="800100" cy="3162300"/>
          </a:xfrm>
          <a:prstGeom prst="curvedConnector3">
            <a:avLst>
              <a:gd name="adj1" fmla="val 128571"/>
            </a:avLst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Are There Rules?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Be honest</a:t>
            </a:r>
            <a:endParaRPr lang="en-US" dirty="0"/>
          </a:p>
          <a:p>
            <a:r>
              <a:rPr lang="en-US" dirty="0" smtClean="0"/>
              <a:t>Leave room to make changes</a:t>
            </a:r>
          </a:p>
          <a:p>
            <a:r>
              <a:rPr lang="en-US" dirty="0" smtClean="0"/>
              <a:t>Keep it private if you want</a:t>
            </a:r>
          </a:p>
          <a:p>
            <a:r>
              <a:rPr lang="en-US" dirty="0" smtClean="0"/>
              <a:t>Date your entries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Famous Examples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“Walden Pond” by Henry David Thoreau</a:t>
            </a:r>
            <a:endParaRPr lang="en-US" dirty="0"/>
          </a:p>
          <a:p>
            <a:r>
              <a:rPr lang="en-US" dirty="0" smtClean="0"/>
              <a:t>“The Diary of Samuel Pepys</a:t>
            </a:r>
            <a:r>
              <a:rPr lang="en-US" smtClean="0"/>
              <a:t>”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riting close-up design template">
  <a:themeElements>
    <a:clrScheme name="WritingDesignTemplate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>
    <a:lnDef>
      <a:spPr>
        <a:ln w="38100">
          <a:solidFill>
            <a:srgbClr val="7030A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WritingDesign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Writing close-up design template</Template>
  <TotalTime>0</TotalTime>
  <Words>140</Words>
  <Application>Microsoft Office PowerPoint</Application>
  <PresentationFormat>On-screen Show (4:3)</PresentationFormat>
  <Paragraphs>36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Writing close-up design template</vt:lpstr>
      <vt:lpstr>Who Am I? A Journey into Journaling</vt:lpstr>
      <vt:lpstr>What Exactly Is Journaling?</vt:lpstr>
      <vt:lpstr>Set Yourself Up</vt:lpstr>
      <vt:lpstr>What to Write About</vt:lpstr>
      <vt:lpstr>Pictures Are Important, Too!</vt:lpstr>
      <vt:lpstr>Are There Rules?</vt:lpstr>
      <vt:lpstr>Famous Examples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2008-11-17T23:13:11Z</dcterms:created>
  <dcterms:modified xsi:type="dcterms:W3CDTF">2008-11-17T23:13:14Z</dcterms:modified>
</cp:coreProperties>
</file>