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1266" y="-672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2_Background.JP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latinLnBrk="0">
        <a:spcBef>
          <a:spcPct val="0"/>
        </a:spcBef>
        <a:buNone/>
        <a:defRPr sz="4400" b="1" i="0" cap="small" baseline="0">
          <a:solidFill>
            <a:srgbClr val="7030A0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FontTx/>
        <a:buBlip>
          <a:blip r:embed="rId10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latinLnBrk="0">
        <a:spcBef>
          <a:spcPct val="20000"/>
        </a:spcBef>
        <a:buClr>
          <a:srgbClr val="C00000"/>
        </a:buClr>
        <a:buSzPct val="90000"/>
        <a:buFont typeface="Wingdings" pitchFamily="2" charset="2"/>
        <a:buChar char="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5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0</TotalTime>
  <Words>272</Words>
  <Application>Microsoft Office PowerPoint</Application>
  <PresentationFormat>On-screen Show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2008-11-17T23:09:50Z</dcterms:created>
  <dcterms:modified xsi:type="dcterms:W3CDTF">2008-11-17T23:09:53Z</dcterms:modified>
</cp:coreProperties>
</file>