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Default Extension="gif" ContentType="image/gif"/>
  <Override PartName="/ppt/diagrams/layout1.xml" ContentType="application/vnd.openxmlformats-officedocument.drawingml.diagram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257" r:id="rId2"/>
    <p:sldId id="258" r:id="rId3"/>
    <p:sldId id="259" r:id="rId4"/>
    <p:sldId id="260" r:id="rId5"/>
    <p:sldId id="268" r:id="rId6"/>
    <p:sldId id="262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1260" y="-8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diagrams/_rels/data1.xml.rels><?xml version="1.0" encoding="UTF-8" standalone="yes"?>
<Relationships xmlns="http://schemas.openxmlformats.org/package/2006/relationships"><Relationship Id="rId1" Type="http://schemas.openxmlformats.org/officeDocument/2006/relationships/hyperlink" Target="mailto:david@consolidatedmessenger.com?subject=Organization%20presentation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3B2B253-6386-4A71-9679-6D9A9C3B28AA}" type="doc">
      <dgm:prSet loTypeId="urn:microsoft.com/office/officeart/2005/8/layout/default#1" loCatId="process" qsTypeId="urn:microsoft.com/office/officeart/2005/8/quickstyle/simple2#1" qsCatId="simple" csTypeId="urn:microsoft.com/office/officeart/2005/8/colors/colorful5" csCatId="colorful" phldr="1"/>
      <dgm:spPr/>
      <dgm:t>
        <a:bodyPr/>
        <a:lstStyle/>
        <a:p>
          <a:endParaRPr lang="en-US"/>
        </a:p>
      </dgm:t>
    </dgm:pt>
    <dgm:pt modelId="{32A5C624-71B5-47C4-8D4F-FD4D8C142E1C}">
      <dgm:prSet phldrT="[Text]"/>
      <dgm:spPr>
        <a:solidFill>
          <a:schemeClr val="accent1">
            <a:lumMod val="90000"/>
          </a:schemeClr>
        </a:solidFill>
      </dgm:spPr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Key Responsibilities</a:t>
          </a:r>
          <a:endParaRPr lang="en-US" b="1" dirty="0">
            <a:solidFill>
              <a:srgbClr val="FF0000"/>
            </a:solidFill>
          </a:endParaRPr>
        </a:p>
      </dgm:t>
    </dgm:pt>
    <dgm:pt modelId="{14C23B5D-F547-4D57-BF04-F8DF64EB12BB}" type="parTrans" cxnId="{4476496C-7DC0-4EBA-8684-FFCBAA2D6819}">
      <dgm:prSet/>
      <dgm:spPr/>
      <dgm:t>
        <a:bodyPr/>
        <a:lstStyle/>
        <a:p>
          <a:endParaRPr lang="en-US"/>
        </a:p>
      </dgm:t>
    </dgm:pt>
    <dgm:pt modelId="{B5C33CA7-A1FC-4535-9C31-E5D1195BF8C8}" type="sibTrans" cxnId="{4476496C-7DC0-4EBA-8684-FFCBAA2D6819}">
      <dgm:prSet/>
      <dgm:spPr/>
      <dgm:t>
        <a:bodyPr/>
        <a:lstStyle/>
        <a:p>
          <a:endParaRPr lang="en-US"/>
        </a:p>
      </dgm:t>
    </dgm:pt>
    <dgm:pt modelId="{10337C6A-D1CA-4812-8E5D-31516EAFFB1C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Weekly Review</a:t>
          </a:r>
          <a:endParaRPr lang="en-US" b="1" dirty="0">
            <a:solidFill>
              <a:srgbClr val="FF0000"/>
            </a:solidFill>
          </a:endParaRPr>
        </a:p>
      </dgm:t>
    </dgm:pt>
    <dgm:pt modelId="{C7382406-7FAF-4CF2-A05D-C56FFDDB08D4}" type="parTrans" cxnId="{FCD0E0B1-5C9D-4A4C-A458-ADA597A44202}">
      <dgm:prSet/>
      <dgm:spPr/>
      <dgm:t>
        <a:bodyPr/>
        <a:lstStyle/>
        <a:p>
          <a:endParaRPr lang="en-US"/>
        </a:p>
      </dgm:t>
    </dgm:pt>
    <dgm:pt modelId="{A4B87A22-63B3-45FB-9148-596AB6936B01}" type="sibTrans" cxnId="{FCD0E0B1-5C9D-4A4C-A458-ADA597A44202}">
      <dgm:prSet/>
      <dgm:spPr/>
      <dgm:t>
        <a:bodyPr/>
        <a:lstStyle/>
        <a:p>
          <a:endParaRPr lang="en-US"/>
        </a:p>
      </dgm:t>
    </dgm:pt>
    <dgm:pt modelId="{77B17D05-490B-41B6-94C3-359C60A74946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Organization Chart</a:t>
          </a:r>
          <a:endParaRPr lang="en-US" b="1" dirty="0">
            <a:solidFill>
              <a:srgbClr val="FF0000"/>
            </a:solidFill>
          </a:endParaRPr>
        </a:p>
      </dgm:t>
    </dgm:pt>
    <dgm:pt modelId="{9E18C644-ACFA-44DE-BD51-81187F81E79C}" type="parTrans" cxnId="{987BF2D9-B4D6-4404-8670-95E57D2AFC12}">
      <dgm:prSet/>
      <dgm:spPr/>
      <dgm:t>
        <a:bodyPr/>
        <a:lstStyle/>
        <a:p>
          <a:endParaRPr lang="en-US"/>
        </a:p>
      </dgm:t>
    </dgm:pt>
    <dgm:pt modelId="{ABFB802D-2A12-477C-A179-033AE7DDA135}" type="sibTrans" cxnId="{987BF2D9-B4D6-4404-8670-95E57D2AFC12}">
      <dgm:prSet/>
      <dgm:spPr/>
      <dgm:t>
        <a:bodyPr/>
        <a:lstStyle/>
        <a:p>
          <a:endParaRPr lang="en-US"/>
        </a:p>
      </dgm:t>
    </dgm:pt>
    <dgm:pt modelId="{E1EEF051-12A2-4958-AF36-B058776A39B6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</a:rPr>
            <a:t>How To Lists</a:t>
          </a:r>
          <a:endParaRPr lang="en-US" b="1" dirty="0">
            <a:solidFill>
              <a:srgbClr val="FF0000"/>
            </a:solidFill>
          </a:endParaRPr>
        </a:p>
      </dgm:t>
    </dgm:pt>
    <dgm:pt modelId="{4CE2AC5F-DBCE-459C-BE60-664BF72FA2C5}" type="parTrans" cxnId="{146EE2DB-72C8-4D05-88DC-3FCDE708EAF1}">
      <dgm:prSet/>
      <dgm:spPr/>
      <dgm:t>
        <a:bodyPr/>
        <a:lstStyle/>
        <a:p>
          <a:endParaRPr lang="en-US"/>
        </a:p>
      </dgm:t>
    </dgm:pt>
    <dgm:pt modelId="{C320EBCC-9DC3-421D-96BB-AA78469AC211}" type="sibTrans" cxnId="{146EE2DB-72C8-4D05-88DC-3FCDE708EAF1}">
      <dgm:prSet/>
      <dgm:spPr/>
      <dgm:t>
        <a:bodyPr/>
        <a:lstStyle/>
        <a:p>
          <a:endParaRPr lang="en-US"/>
        </a:p>
      </dgm:t>
    </dgm:pt>
    <dgm:pt modelId="{6EE65106-0530-4050-8887-34B28A1B0583}">
      <dgm:prSet phldrT="[Text]"/>
      <dgm:spPr/>
      <dgm:t>
        <a:bodyPr/>
        <a:lstStyle/>
        <a:p>
          <a:r>
            <a:rPr lang="en-US" b="1" dirty="0" smtClean="0">
              <a:solidFill>
                <a:srgbClr val="FF0000"/>
              </a:solidFill>
              <a:hlinkClick xmlns:r="http://schemas.openxmlformats.org/officeDocument/2006/relationships" r:id="rId1"/>
            </a:rPr>
            <a:t>Contact Info</a:t>
          </a:r>
          <a:endParaRPr lang="en-US" b="1" dirty="0">
            <a:solidFill>
              <a:srgbClr val="FF0000"/>
            </a:solidFill>
          </a:endParaRPr>
        </a:p>
      </dgm:t>
    </dgm:pt>
    <dgm:pt modelId="{A59E91C7-C855-47A3-8EB0-A42799B92123}" type="parTrans" cxnId="{CF8D3F26-1BE5-4962-B54E-186CE3571D76}">
      <dgm:prSet/>
      <dgm:spPr/>
      <dgm:t>
        <a:bodyPr/>
        <a:lstStyle/>
        <a:p>
          <a:endParaRPr lang="en-US"/>
        </a:p>
      </dgm:t>
    </dgm:pt>
    <dgm:pt modelId="{8E77D835-7A50-44EC-8CD5-A262BBFAA7EF}" type="sibTrans" cxnId="{CF8D3F26-1BE5-4962-B54E-186CE3571D76}">
      <dgm:prSet/>
      <dgm:spPr/>
      <dgm:t>
        <a:bodyPr/>
        <a:lstStyle/>
        <a:p>
          <a:endParaRPr lang="en-US"/>
        </a:p>
      </dgm:t>
    </dgm:pt>
    <dgm:pt modelId="{0AE5279E-19F4-4366-86AD-5513F5DB0361}" type="pres">
      <dgm:prSet presAssocID="{C3B2B253-6386-4A71-9679-6D9A9C3B28AA}" presName="Name0" presStyleCnt="0">
        <dgm:presLayoutVars>
          <dgm:dir/>
        </dgm:presLayoutVars>
      </dgm:prSet>
      <dgm:spPr/>
      <dgm:t>
        <a:bodyPr/>
        <a:lstStyle/>
        <a:p>
          <a:endParaRPr lang="en-US"/>
        </a:p>
      </dgm:t>
    </dgm:pt>
    <dgm:pt modelId="{723F68CB-BBFF-432B-BCDB-51E550F4A8CF}" type="pres">
      <dgm:prSet presAssocID="{32A5C624-71B5-47C4-8D4F-FD4D8C142E1C}" presName="node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5C3A47D2-3162-4B8B-B553-ADB83D9A3D11}" type="pres">
      <dgm:prSet presAssocID="{B5C33CA7-A1FC-4535-9C31-E5D1195BF8C8}" presName="sibTrans" presStyleCnt="0"/>
      <dgm:spPr/>
      <dgm:t>
        <a:bodyPr/>
        <a:lstStyle/>
        <a:p>
          <a:endParaRPr lang="en-US"/>
        </a:p>
      </dgm:t>
    </dgm:pt>
    <dgm:pt modelId="{A7E75D98-98BE-4E44-AEAA-D81D98639081}" type="pres">
      <dgm:prSet presAssocID="{10337C6A-D1CA-4812-8E5D-31516EAFFB1C}" presName="node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39A010BA-3EFB-481A-9AA6-A74243FAD4B7}" type="pres">
      <dgm:prSet presAssocID="{A4B87A22-63B3-45FB-9148-596AB6936B01}" presName="sibTrans" presStyleCnt="0"/>
      <dgm:spPr/>
      <dgm:t>
        <a:bodyPr/>
        <a:lstStyle/>
        <a:p>
          <a:endParaRPr lang="en-US"/>
        </a:p>
      </dgm:t>
    </dgm:pt>
    <dgm:pt modelId="{52259891-AEE7-4067-8DC5-1EF327EEA036}" type="pres">
      <dgm:prSet presAssocID="{77B17D05-490B-41B6-94C3-359C60A74946}" presName="node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B78940F-8167-4341-BEEB-7AD973D8901C}" type="pres">
      <dgm:prSet presAssocID="{ABFB802D-2A12-477C-A179-033AE7DDA135}" presName="sibTrans" presStyleCnt="0"/>
      <dgm:spPr/>
      <dgm:t>
        <a:bodyPr/>
        <a:lstStyle/>
        <a:p>
          <a:endParaRPr lang="en-US"/>
        </a:p>
      </dgm:t>
    </dgm:pt>
    <dgm:pt modelId="{5B40346C-ED01-4890-BAD2-8C2728FB4E3F}" type="pres">
      <dgm:prSet presAssocID="{E1EEF051-12A2-4958-AF36-B058776A39B6}" presName="node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CED95F92-F3B8-4FCE-8D41-7F6D2114D739}" type="pres">
      <dgm:prSet presAssocID="{C320EBCC-9DC3-421D-96BB-AA78469AC211}" presName="sibTrans" presStyleCnt="0"/>
      <dgm:spPr/>
      <dgm:t>
        <a:bodyPr/>
        <a:lstStyle/>
        <a:p>
          <a:endParaRPr lang="en-US"/>
        </a:p>
      </dgm:t>
    </dgm:pt>
    <dgm:pt modelId="{C9BC0438-771C-482F-8EF8-FDE83348BC37}" type="pres">
      <dgm:prSet presAssocID="{6EE65106-0530-4050-8887-34B28A1B0583}" presName="node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CF8D3F26-1BE5-4962-B54E-186CE3571D76}" srcId="{C3B2B253-6386-4A71-9679-6D9A9C3B28AA}" destId="{6EE65106-0530-4050-8887-34B28A1B0583}" srcOrd="4" destOrd="0" parTransId="{A59E91C7-C855-47A3-8EB0-A42799B92123}" sibTransId="{8E77D835-7A50-44EC-8CD5-A262BBFAA7EF}"/>
    <dgm:cxn modelId="{89A8D020-F6B7-4786-B70D-4FC44E5CE9F7}" type="presOf" srcId="{E1EEF051-12A2-4958-AF36-B058776A39B6}" destId="{5B40346C-ED01-4890-BAD2-8C2728FB4E3F}" srcOrd="0" destOrd="0" presId="urn:microsoft.com/office/officeart/2005/8/layout/default#1"/>
    <dgm:cxn modelId="{F4FF2F12-DA78-4E93-BB87-59897629348D}" type="presOf" srcId="{6EE65106-0530-4050-8887-34B28A1B0583}" destId="{C9BC0438-771C-482F-8EF8-FDE83348BC37}" srcOrd="0" destOrd="0" presId="urn:microsoft.com/office/officeart/2005/8/layout/default#1"/>
    <dgm:cxn modelId="{FCD0E0B1-5C9D-4A4C-A458-ADA597A44202}" srcId="{C3B2B253-6386-4A71-9679-6D9A9C3B28AA}" destId="{10337C6A-D1CA-4812-8E5D-31516EAFFB1C}" srcOrd="1" destOrd="0" parTransId="{C7382406-7FAF-4CF2-A05D-C56FFDDB08D4}" sibTransId="{A4B87A22-63B3-45FB-9148-596AB6936B01}"/>
    <dgm:cxn modelId="{4476496C-7DC0-4EBA-8684-FFCBAA2D6819}" srcId="{C3B2B253-6386-4A71-9679-6D9A9C3B28AA}" destId="{32A5C624-71B5-47C4-8D4F-FD4D8C142E1C}" srcOrd="0" destOrd="0" parTransId="{14C23B5D-F547-4D57-BF04-F8DF64EB12BB}" sibTransId="{B5C33CA7-A1FC-4535-9C31-E5D1195BF8C8}"/>
    <dgm:cxn modelId="{521685FF-926E-4987-A517-87B765A25837}" type="presOf" srcId="{10337C6A-D1CA-4812-8E5D-31516EAFFB1C}" destId="{A7E75D98-98BE-4E44-AEAA-D81D98639081}" srcOrd="0" destOrd="0" presId="urn:microsoft.com/office/officeart/2005/8/layout/default#1"/>
    <dgm:cxn modelId="{146EE2DB-72C8-4D05-88DC-3FCDE708EAF1}" srcId="{C3B2B253-6386-4A71-9679-6D9A9C3B28AA}" destId="{E1EEF051-12A2-4958-AF36-B058776A39B6}" srcOrd="3" destOrd="0" parTransId="{4CE2AC5F-DBCE-459C-BE60-664BF72FA2C5}" sibTransId="{C320EBCC-9DC3-421D-96BB-AA78469AC211}"/>
    <dgm:cxn modelId="{987BF2D9-B4D6-4404-8670-95E57D2AFC12}" srcId="{C3B2B253-6386-4A71-9679-6D9A9C3B28AA}" destId="{77B17D05-490B-41B6-94C3-359C60A74946}" srcOrd="2" destOrd="0" parTransId="{9E18C644-ACFA-44DE-BD51-81187F81E79C}" sibTransId="{ABFB802D-2A12-477C-A179-033AE7DDA135}"/>
    <dgm:cxn modelId="{130CD629-72A2-4661-A589-733BDD227C92}" type="presOf" srcId="{32A5C624-71B5-47C4-8D4F-FD4D8C142E1C}" destId="{723F68CB-BBFF-432B-BCDB-51E550F4A8CF}" srcOrd="0" destOrd="0" presId="urn:microsoft.com/office/officeart/2005/8/layout/default#1"/>
    <dgm:cxn modelId="{C1922D49-EB1D-4730-BF98-E63DC43E7746}" type="presOf" srcId="{C3B2B253-6386-4A71-9679-6D9A9C3B28AA}" destId="{0AE5279E-19F4-4366-86AD-5513F5DB0361}" srcOrd="0" destOrd="0" presId="urn:microsoft.com/office/officeart/2005/8/layout/default#1"/>
    <dgm:cxn modelId="{5850F2B1-C04F-4DBB-BF6F-800432A2469E}" type="presOf" srcId="{77B17D05-490B-41B6-94C3-359C60A74946}" destId="{52259891-AEE7-4067-8DC5-1EF327EEA036}" srcOrd="0" destOrd="0" presId="urn:microsoft.com/office/officeart/2005/8/layout/default#1"/>
    <dgm:cxn modelId="{27ACD6B1-E8A7-48F9-80D9-0FBBC877D8D1}" type="presParOf" srcId="{0AE5279E-19F4-4366-86AD-5513F5DB0361}" destId="{723F68CB-BBFF-432B-BCDB-51E550F4A8CF}" srcOrd="0" destOrd="0" presId="urn:microsoft.com/office/officeart/2005/8/layout/default#1"/>
    <dgm:cxn modelId="{FF64A30B-E9AA-49DA-AD2A-01CA9313AC95}" type="presParOf" srcId="{0AE5279E-19F4-4366-86AD-5513F5DB0361}" destId="{5C3A47D2-3162-4B8B-B553-ADB83D9A3D11}" srcOrd="1" destOrd="0" presId="urn:microsoft.com/office/officeart/2005/8/layout/default#1"/>
    <dgm:cxn modelId="{FB693E7C-C12B-4065-A682-A9823386DD89}" type="presParOf" srcId="{0AE5279E-19F4-4366-86AD-5513F5DB0361}" destId="{A7E75D98-98BE-4E44-AEAA-D81D98639081}" srcOrd="2" destOrd="0" presId="urn:microsoft.com/office/officeart/2005/8/layout/default#1"/>
    <dgm:cxn modelId="{55E2208B-A680-4330-8814-EF179B5A8644}" type="presParOf" srcId="{0AE5279E-19F4-4366-86AD-5513F5DB0361}" destId="{39A010BA-3EFB-481A-9AA6-A74243FAD4B7}" srcOrd="3" destOrd="0" presId="urn:microsoft.com/office/officeart/2005/8/layout/default#1"/>
    <dgm:cxn modelId="{A789DBB5-83E0-4AE7-ACAB-EADB7DB7AAE6}" type="presParOf" srcId="{0AE5279E-19F4-4366-86AD-5513F5DB0361}" destId="{52259891-AEE7-4067-8DC5-1EF327EEA036}" srcOrd="4" destOrd="0" presId="urn:microsoft.com/office/officeart/2005/8/layout/default#1"/>
    <dgm:cxn modelId="{EE542D5B-DEAB-436D-95F6-E028D3DA42DC}" type="presParOf" srcId="{0AE5279E-19F4-4366-86AD-5513F5DB0361}" destId="{EB78940F-8167-4341-BEEB-7AD973D8901C}" srcOrd="5" destOrd="0" presId="urn:microsoft.com/office/officeart/2005/8/layout/default#1"/>
    <dgm:cxn modelId="{F9BB8B88-F014-468D-AEE0-8A3070EF6FFE}" type="presParOf" srcId="{0AE5279E-19F4-4366-86AD-5513F5DB0361}" destId="{5B40346C-ED01-4890-BAD2-8C2728FB4E3F}" srcOrd="6" destOrd="0" presId="urn:microsoft.com/office/officeart/2005/8/layout/default#1"/>
    <dgm:cxn modelId="{4D4045D2-0E05-4A65-8B92-3DCEC91E138F}" type="presParOf" srcId="{0AE5279E-19F4-4366-86AD-5513F5DB0361}" destId="{CED95F92-F3B8-4FCE-8D41-7F6D2114D739}" srcOrd="7" destOrd="0" presId="urn:microsoft.com/office/officeart/2005/8/layout/default#1"/>
    <dgm:cxn modelId="{6D50DCD4-1604-435A-AD0B-7F665A94B82C}" type="presParOf" srcId="{0AE5279E-19F4-4366-86AD-5513F5DB0361}" destId="{C9BC0438-771C-482F-8EF8-FDE83348BC37}" srcOrd="8" destOrd="0" presId="urn:microsoft.com/office/officeart/2005/8/layout/default#1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#1" minVer="12.0">
  <dgm:title val=""/>
  <dgm:desc val=""/>
  <dgm:catLst>
    <dgm:cat type="process" pri="1000"/>
    <dgm:cat type="convert" pri="1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</dgm:varLst>
    <dgm:choose name="Name1">
      <dgm:if name="Name2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3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constrLst>
      <dgm:constr type="w" for="ch" forName="node" refType="w"/>
      <dgm:constr type="h" for="ch" forName="node" refType="w" refFor="ch" refForName="node" op="equ" fact="0.6"/>
      <dgm:constr type="w" for="ch" forName="sibTrans" refType="w" refFor="ch" refForName="node" op="equ" fact="0.1"/>
      <dgm:constr type="sp" refType="w" refFor="ch" refForName="sibTrans" op="equ"/>
      <dgm:constr type="primFontSz" for="ch" forName="node" op="equ" val="100"/>
    </dgm:constrLst>
    <dgm:forEach name="Name4" axis="ch" ptType="node">
      <dgm:layoutNode name="node">
        <dgm:varLst>
          <dgm:bulletEnabled val="1"/>
        </dgm:varLst>
        <dgm:presOf axis="desOrSelf" ptType="node"/>
        <dgm:alg type="tx"/>
        <dgm:shape xmlns:r="http://schemas.openxmlformats.org/officeDocument/2006/relationships" type="rect" r:blip="">
          <dgm:adjLst/>
        </dgm:shape>
        <dgm:constrLst/>
        <dgm:ruleLst>
          <dgm:rule type="primFontSz" val="2" fact="NaN" max="NaN"/>
        </dgm:ruleLst>
      </dgm:layoutNode>
      <dgm:forEach name="Name5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constr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#1" minVer="12.0">
  <dgm:title val="Simple 2"/>
  <dgm:desc val="Simple 2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11/17/2008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hyperlink" Target="file:///C:\Users\Joyce\Documents\MSP\SBS_PowerPoint2007\Chapter11\01_Procedures.docx" TargetMode="External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hyperlink" Target="http://www.microsoft.com/MSPress/books/9602.asp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181600"/>
            <a:ext cx="5256213" cy="1143000"/>
          </a:xfrm>
        </p:spPr>
        <p:txBody>
          <a:bodyPr/>
          <a:lstStyle/>
          <a:p>
            <a:pPr algn="ctr"/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11" name="Rectangle 10"/>
          <p:cNvSpPr/>
          <p:nvPr/>
        </p:nvSpPr>
        <p:spPr>
          <a:xfrm>
            <a:off x="533400" y="1676400"/>
            <a:ext cx="7924800" cy="2971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dirty="0" smtClean="0">
                <a:ln w="10160">
                  <a:solidFill>
                    <a:schemeClr val="accent6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Organization 101</a:t>
            </a:r>
            <a:endParaRPr lang="en-US" sz="5400" dirty="0">
              <a:ln w="10160">
                <a:solidFill>
                  <a:schemeClr val="accent6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Messy space = bad image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A place for everything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Handle it once!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Stackable bins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Paper (printer and writing)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Sticky notes, stapler, paper clips, tape, pens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Invoices/forms/envelopes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File folders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Calendar</a:t>
            </a:r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Learn the correct workflow</a:t>
            </a:r>
            <a:endParaRPr lang="en-US" dirty="0"/>
          </a:p>
          <a:p>
            <a:pPr>
              <a:buClr>
                <a:srgbClr val="FF0000"/>
              </a:buClr>
              <a:buFont typeface="Wingdings" pitchFamily="2" charset="2"/>
              <a:buChar char="ü"/>
            </a:pPr>
            <a:r>
              <a:rPr lang="en-US" dirty="0" smtClean="0"/>
              <a:t>Ask before you leap!</a:t>
            </a:r>
            <a:endParaRPr lang="en-US" dirty="0"/>
          </a:p>
        </p:txBody>
      </p:sp>
      <p:pic>
        <p:nvPicPr>
          <p:cNvPr id="4" name="Picture 1">
            <a:hlinkClick r:id="rId2" action="ppaction://hlinkfile"/>
          </p:cNvPr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/>
          </a:stretch>
        </p:blipFill>
        <p:spPr bwMode="auto">
          <a:xfrm>
            <a:off x="2514600" y="3429000"/>
            <a:ext cx="2362200" cy="2514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5705344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Task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Time Spent per Day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 smtClean="0">
                          <a:solidFill>
                            <a:srgbClr val="FF0000"/>
                          </a:solidFill>
                        </a:rPr>
                        <a:t>Time Saved per Week</a:t>
                      </a:r>
                      <a:endParaRPr lang="en-US" b="1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Paper documents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E-mail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>
                          <a:solidFill>
                            <a:srgbClr val="FF0000"/>
                          </a:solidFill>
                        </a:rPr>
                        <a:t>Calendar</a:t>
                      </a:r>
                      <a:endParaRPr lang="en-US" dirty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  <p:pic>
        <p:nvPicPr>
          <p:cNvPr id="2049" name="Picture 1" descr="C:\Users\Joyce\AppData\Local\Microsoft\Windows\Temporary Internet Files\Content.IE5\NRXLTK7G\MMj02544580000[1].gif">
            <a:hlinkClick r:id="rId2" tooltip="Check out this book"/>
          </p:cNvPr>
          <p:cNvPicPr>
            <a:picLocks noChangeAspect="1" noChangeArrowheads="1" noCrop="1"/>
          </p:cNvPicPr>
          <p:nvPr/>
        </p:nvPicPr>
        <p:blipFill>
          <a:blip r:embed="rId3">
            <a:duotone>
              <a:prstClr val="black"/>
              <a:schemeClr val="accent1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990600" y="2667000"/>
            <a:ext cx="952500" cy="83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graphicFrame>
        <p:nvGraphicFramePr>
          <p:cNvPr id="6" name="Diagram 2"/>
          <p:cNvGraphicFramePr>
            <a:graphicFrameLocks/>
          </p:cNvGraphicFramePr>
          <p:nvPr/>
        </p:nvGraphicFramePr>
        <p:xfrm>
          <a:off x="457200" y="1905000"/>
          <a:ext cx="8229600" cy="304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0</TotalTime>
  <Words>129</Words>
  <Application>Microsoft Office PowerPoint</Application>
  <PresentationFormat>On-screen Show (4:3)</PresentationFormat>
  <Paragraphs>41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Ticking clock design template [1]</vt:lpstr>
      <vt:lpstr>Slide 1</vt:lpstr>
      <vt:lpstr>Clean Up Your Space</vt:lpstr>
      <vt:lpstr>Get Your Tools Together</vt:lpstr>
      <vt:lpstr>Know the Process</vt:lpstr>
      <vt:lpstr>Spend Your Time Wisely</vt:lpstr>
      <vt:lpstr>Keep It Close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/>
  <cp:lastModifiedBy/>
  <cp:revision>1</cp:revision>
  <dcterms:created xsi:type="dcterms:W3CDTF">2008-11-17T23:11:23Z</dcterms:created>
  <dcterms:modified xsi:type="dcterms:W3CDTF">2008-11-17T23:11:26Z</dcterms:modified>
  <cp:category/>
</cp:coreProperties>
</file>