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8" r:id="rId3"/>
    <p:sldId id="259" r:id="rId4"/>
    <p:sldId id="262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EEFE"/>
    <a:srgbClr val="96EAFE"/>
    <a:srgbClr val="7C5989"/>
    <a:srgbClr val="000066"/>
    <a:srgbClr val="663300"/>
    <a:srgbClr val="CC3300"/>
    <a:srgbClr val="3366CC"/>
    <a:srgbClr val="996633"/>
  </p:clrMru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 autoAdjust="0"/>
    <p:restoredTop sz="84992" autoAdjust="0"/>
  </p:normalViewPr>
  <p:slideViewPr>
    <p:cSldViewPr>
      <p:cViewPr>
        <p:scale>
          <a:sx n="64" d="100"/>
          <a:sy n="64" d="100"/>
        </p:scale>
        <p:origin x="-1266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67C4309-9FEA-4B55-A88C-F2BE66C28B2D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16E57E0-FC23-48AA-94F7-365DAFAD38F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D0288CC-8298-4B66-BBD8-E0F2CAF6D36F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3AB3855-03DB-4F58-B4CD-285B4A8FD2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3454400"/>
            <a:ext cx="7543800" cy="7620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400" b="1" i="1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4267200"/>
            <a:ext cx="7543800" cy="609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3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fld id="{C62C6DA2-83E7-4E24-9498-7C88A4C0C780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490B9-179E-4679-91D2-2630F0C50A03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F3B47-9F84-4BB9-9A09-EE2CF81BF53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24816-F819-4402-955F-E0E6A28CE2E1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1371600" y="914400"/>
            <a:ext cx="37719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295900" y="914400"/>
            <a:ext cx="37719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3FFC6-F2E0-4AEC-B16B-279C69061E96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F2DB6-1BEF-42B9-81CA-8B384DE03501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371600" y="914400"/>
            <a:ext cx="37719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95900" y="914400"/>
            <a:ext cx="37719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48B2C-BEE1-46C2-A3D4-282CFCF45DAE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914400"/>
            <a:ext cx="7696200" cy="5486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381000"/>
            <a:ext cx="7772400" cy="30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fld id="{13C9FFE1-3606-4E1E-933A-D8DB891FF40E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fade thruBlk="1"/>
  </p:transition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32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Planning Session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Sales Events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Trends</a:t>
            </a:r>
            <a:endParaRPr lang="en-US" dirty="0"/>
          </a:p>
        </p:txBody>
      </p:sp>
      <p:sp>
        <p:nvSpPr>
          <p:cNvPr id="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Seasonal</a:t>
            </a:r>
            <a:endParaRPr lang="en-US"/>
          </a:p>
          <a:p>
            <a:r>
              <a:rPr lang="en-US" dirty="0" smtClean="0"/>
              <a:t>Promotional items</a:t>
            </a:r>
          </a:p>
          <a:p>
            <a:r>
              <a:rPr lang="en-US" dirty="0" smtClean="0"/>
              <a:t>Historical sales trends</a:t>
            </a:r>
          </a:p>
          <a:p>
            <a:pPr lvl="1"/>
            <a:r>
              <a:rPr lang="en-US" dirty="0" smtClean="0"/>
              <a:t>Focus: fall patio furniture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Summer: Table It</a:t>
            </a:r>
            <a:endParaRPr lang="en-US" dirty="0"/>
          </a:p>
        </p:txBody>
      </p:sp>
      <p:sp>
        <p:nvSpPr>
          <p:cNvPr id="2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Products</a:t>
            </a:r>
            <a:endParaRPr lang="en-US"/>
          </a:p>
          <a:p>
            <a:pPr lvl="1"/>
            <a:r>
              <a:rPr lang="en-US" dirty="0" smtClean="0"/>
              <a:t>End tables</a:t>
            </a:r>
          </a:p>
          <a:p>
            <a:pPr lvl="1"/>
            <a:r>
              <a:rPr lang="en-US" dirty="0" smtClean="0"/>
              <a:t>Coffee tables</a:t>
            </a:r>
          </a:p>
          <a:p>
            <a:pPr lvl="1"/>
            <a:r>
              <a:rPr lang="en-US" dirty="0" smtClean="0"/>
              <a:t>Tray tables</a:t>
            </a:r>
          </a:p>
          <a:p>
            <a:pPr lvl="1"/>
            <a:r>
              <a:rPr lang="en-US" dirty="0" smtClean="0"/>
              <a:t>Sofa tables</a:t>
            </a:r>
          </a:p>
          <a:p>
            <a:r>
              <a:rPr lang="en-US" dirty="0" smtClean="0"/>
              <a:t>30% off all selected items</a:t>
            </a:r>
          </a:p>
          <a:p>
            <a:r>
              <a:rPr lang="en-US" dirty="0" smtClean="0"/>
              <a:t>Sale days?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Bamboo Product Line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2741613" y="1828800"/>
          <a:ext cx="5183188" cy="21031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295797"/>
                <a:gridCol w="1295797"/>
                <a:gridCol w="1295797"/>
                <a:gridCol w="1295797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Product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Inventory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May Sales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YTD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Planters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End tables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Trays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46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Stackable boxes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Fall: Perfect Patio</a:t>
            </a:r>
            <a:endParaRPr lang="en-US" dirty="0"/>
          </a:p>
        </p:txBody>
      </p:sp>
      <p:sp>
        <p:nvSpPr>
          <p:cNvPr id="6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Big push</a:t>
            </a:r>
            <a:endParaRPr lang="en-US"/>
          </a:p>
          <a:p>
            <a:pPr lvl="1"/>
            <a:r>
              <a:rPr lang="en-US" dirty="0" smtClean="0"/>
              <a:t>Patio furniture</a:t>
            </a:r>
          </a:p>
          <a:p>
            <a:pPr lvl="2"/>
            <a:r>
              <a:rPr lang="en-US" dirty="0" smtClean="0"/>
              <a:t>Umbrellas</a:t>
            </a:r>
          </a:p>
          <a:p>
            <a:pPr lvl="2"/>
            <a:r>
              <a:rPr lang="en-US" dirty="0" smtClean="0"/>
              <a:t>Table/chair sets</a:t>
            </a:r>
          </a:p>
          <a:p>
            <a:pPr lvl="2"/>
            <a:r>
              <a:rPr lang="en-US" dirty="0" smtClean="0"/>
              <a:t>Chaise lounges</a:t>
            </a:r>
          </a:p>
          <a:p>
            <a:pPr lvl="2"/>
            <a:r>
              <a:rPr lang="en-US" dirty="0" smtClean="0"/>
              <a:t>Porch swings</a:t>
            </a:r>
          </a:p>
          <a:p>
            <a:r>
              <a:rPr lang="en-US" dirty="0" smtClean="0"/>
              <a:t>50% markdowns</a:t>
            </a:r>
          </a:p>
          <a:p>
            <a:r>
              <a:rPr lang="en-US" dirty="0" smtClean="0"/>
              <a:t>Blowout sale day: additional 10% discount</a:t>
            </a:r>
          </a:p>
          <a:p>
            <a:pPr lvl="2"/>
            <a:endParaRPr lang="en-US" dirty="0" smtClean="0"/>
          </a:p>
          <a:p>
            <a:pPr lvl="1">
              <a:buNone/>
            </a:pPr>
            <a:r>
              <a:rPr lang="en-US" dirty="0" smtClean="0"/>
              <a:t>						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Year End: Floor Model Closeout</a:t>
            </a:r>
            <a:endParaRPr lang="en-US" dirty="0"/>
          </a:p>
        </p:txBody>
      </p:sp>
      <p:sp>
        <p:nvSpPr>
          <p:cNvPr id="2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sofas</a:t>
            </a:r>
            <a:endParaRPr lang="en-US"/>
          </a:p>
          <a:p>
            <a:r>
              <a:rPr lang="en-US" dirty="0" smtClean="0"/>
              <a:t>All rattan pieces</a:t>
            </a:r>
          </a:p>
          <a:p>
            <a:r>
              <a:rPr lang="en-US" dirty="0" err="1" smtClean="0"/>
              <a:t>Papasan</a:t>
            </a:r>
            <a:r>
              <a:rPr lang="en-US" dirty="0" smtClean="0"/>
              <a:t> chairs</a:t>
            </a:r>
          </a:p>
          <a:p>
            <a:r>
              <a:rPr lang="en-US" dirty="0" smtClean="0"/>
              <a:t>All pillows/throws</a:t>
            </a:r>
          </a:p>
          <a:p>
            <a:r>
              <a:rPr lang="en-US" dirty="0" smtClean="0"/>
              <a:t>Selected plant stands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pyrus extract design template">
  <a:themeElements>
    <a:clrScheme name="Office Theme 7">
      <a:dk1>
        <a:srgbClr val="000000"/>
      </a:dk1>
      <a:lt1>
        <a:srgbClr val="FFFFCC"/>
      </a:lt1>
      <a:dk2>
        <a:srgbClr val="6823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CC"/>
        </a:lt1>
        <a:dk2>
          <a:srgbClr val="6823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Papyrus extract design template</Template>
  <TotalTime>0</TotalTime>
  <Words>109</Words>
  <Application>Microsoft PowerPoint</Application>
  <PresentationFormat>On-screen Show (4:3)</PresentationFormat>
  <Paragraphs>53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Papyrus extract design template</vt:lpstr>
      <vt:lpstr>Planning Session</vt:lpstr>
      <vt:lpstr>Sales Trends</vt:lpstr>
      <vt:lpstr>Summer: Table It</vt:lpstr>
      <vt:lpstr>Bamboo Product Line</vt:lpstr>
      <vt:lpstr>Fall: Perfect Patio</vt:lpstr>
      <vt:lpstr>Year End: Floor Model Closeout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2008-11-17T23:09:31Z</dcterms:created>
  <dcterms:modified xsi:type="dcterms:W3CDTF">2008-11-17T23:09:34Z</dcterms:modified>
</cp:coreProperties>
</file>