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58" r:id="rId3"/>
    <p:sldId id="259" r:id="rId4"/>
    <p:sldId id="260" r:id="rId5"/>
    <p:sldId id="268" r:id="rId6"/>
    <p:sldId id="269" r:id="rId7"/>
    <p:sldId id="27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E25E649-3F16-4E02-A733-19D2CDBF48F0}" styleName="Medium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1260" y="-8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40"/>
  <c:chart>
    <c:autoTitleDeleted val="1"/>
    <c:view3D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Typical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Act</c:v>
                </c:pt>
                <c:pt idx="1">
                  <c:v>Delegate</c:v>
                </c:pt>
                <c:pt idx="2">
                  <c:v>Store</c:v>
                </c:pt>
                <c:pt idx="3">
                  <c:v>Discard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5</c:v>
                </c:pt>
                <c:pt idx="2">
                  <c:v>30</c:v>
                </c:pt>
                <c:pt idx="3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Desirable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Act</c:v>
                </c:pt>
                <c:pt idx="1">
                  <c:v>Delegate</c:v>
                </c:pt>
                <c:pt idx="2">
                  <c:v>Store</c:v>
                </c:pt>
                <c:pt idx="3">
                  <c:v>Discard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15</c:v>
                </c:pt>
                <c:pt idx="1">
                  <c:v>35</c:v>
                </c:pt>
                <c:pt idx="2">
                  <c:v>5</c:v>
                </c:pt>
                <c:pt idx="3">
                  <c:v>45</c:v>
                </c:pt>
              </c:numCache>
            </c:numRef>
          </c:val>
        </c:ser>
        <c:gapWidth val="75"/>
        <c:gapDepth val="75"/>
        <c:shape val="box"/>
        <c:axId val="88744320"/>
        <c:axId val="88746240"/>
        <c:axId val="0"/>
      </c:bar3DChart>
      <c:catAx>
        <c:axId val="8874432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Action</a:t>
                </a:r>
                <a:endParaRPr lang="en-US" dirty="0"/>
              </a:p>
            </c:rich>
          </c:tx>
          <c:layout/>
        </c:title>
        <c:majorTickMark val="none"/>
        <c:tickLblPos val="nextTo"/>
        <c:crossAx val="88746240"/>
        <c:crosses val="autoZero"/>
        <c:auto val="1"/>
        <c:lblAlgn val="ctr"/>
        <c:lblOffset val="100"/>
      </c:catAx>
      <c:valAx>
        <c:axId val="88746240"/>
        <c:scaling>
          <c:orientation val="minMax"/>
        </c:scaling>
        <c:axPos val="l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Percent</a:t>
                </a:r>
                <a:endParaRPr lang="en-US" dirty="0"/>
              </a:p>
            </c:rich>
          </c:tx>
          <c:layout/>
        </c:title>
        <c:numFmt formatCode="General" sourceLinked="1"/>
        <c:tickLblPos val="nextTo"/>
        <c:crossAx val="8874432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7CBDB19-DDF8-454B-B2A9-89D3C498EC1B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7B39D03-4D65-44D8-9F67-CFAB012E25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B593A47-C35F-4927-8CD6-9682078D69E3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739EC88-7B5E-4917-BD4E-CFF22233FA88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0" y="3429000"/>
            <a:ext cx="6399213" cy="1219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0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800600"/>
            <a:ext cx="6399213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3841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3841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3841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B7FFE138-060B-4A09-A290-32377E64A3C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78A8-2A4E-4FED-8C6A-165E3EC8D9A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8A2C-6AB6-433F-BC71-C4EE38BC3DC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4413" y="533400"/>
            <a:ext cx="6399212" cy="1219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4413" y="1905000"/>
            <a:ext cx="6399212" cy="42211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F6D3474C-9AB0-4C46-94FC-532709E129BA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1.xls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5181600"/>
            <a:ext cx="5256213" cy="1143000"/>
          </a:xfrm>
        </p:spPr>
        <p:txBody>
          <a:bodyPr/>
          <a:lstStyle/>
          <a:p>
            <a:pPr algn="ctr"/>
            <a:r>
              <a:rPr lang="en-US" altLang="x-none" dirty="0" smtClean="0"/>
              <a:t>Producing better results through better organization</a:t>
            </a:r>
            <a:endParaRPr lang="x-none" altLang="x-none"/>
          </a:p>
        </p:txBody>
      </p:sp>
      <p:sp>
        <p:nvSpPr>
          <p:cNvPr id="11" name="Rectangle 10"/>
          <p:cNvSpPr/>
          <p:nvPr/>
        </p:nvSpPr>
        <p:spPr>
          <a:xfrm>
            <a:off x="533400" y="1676400"/>
            <a:ext cx="7924800" cy="29718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en-US" sz="5400" dirty="0" smtClean="0">
                <a:ln w="10160">
                  <a:solidFill>
                    <a:schemeClr val="accent6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Organization 101</a:t>
            </a:r>
            <a:endParaRPr lang="en-US" sz="5400" dirty="0">
              <a:ln w="10160">
                <a:solidFill>
                  <a:schemeClr val="accent6"/>
                </a:solidFill>
                <a:prstDash val="solid"/>
              </a:ln>
              <a:solidFill>
                <a:srgbClr val="C0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 It All Together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Your Space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438400"/>
          </a:xfrm>
        </p:spPr>
        <p:txBody>
          <a:bodyPr/>
          <a:lstStyle/>
          <a:p>
            <a:r>
              <a:rPr lang="en-US" dirty="0" smtClean="0"/>
              <a:t>Messy space = bad image</a:t>
            </a:r>
            <a:endParaRPr lang="en-US" dirty="0"/>
          </a:p>
          <a:p>
            <a:r>
              <a:rPr lang="en-US" dirty="0" smtClean="0"/>
              <a:t>A place for everything</a:t>
            </a:r>
          </a:p>
          <a:p>
            <a:r>
              <a:rPr lang="en-US" dirty="0" smtClean="0"/>
              <a:t>Handle it once!</a:t>
            </a:r>
          </a:p>
          <a:p>
            <a:r>
              <a:rPr lang="en-US" dirty="0" smtClean="0"/>
              <a:t>Daily maintenance</a:t>
            </a:r>
          </a:p>
          <a:p>
            <a:endParaRPr lang="en-US" dirty="0"/>
          </a:p>
        </p:txBody>
      </p:sp>
      <p:sp>
        <p:nvSpPr>
          <p:cNvPr id="26" name="Rectangle 4"/>
          <p:cNvSpPr txBox="1"/>
          <p:nvPr/>
        </p:nvSpPr>
        <p:spPr>
          <a:xfrm flipH="1">
            <a:off x="5029200" y="4800600"/>
            <a:ext cx="320040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I got it all together, but I forgot where I put it.</a:t>
            </a:r>
            <a:endParaRPr lang="en-US" dirty="0"/>
          </a:p>
          <a:p>
            <a:pPr marL="0" indent="0">
              <a:buNone/>
            </a:pPr>
            <a:r>
              <a:rPr lang="en-US" sz="1800" dirty="0" smtClean="0"/>
              <a:t>	       - Anonymous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Your Tools Together</a:t>
            </a:r>
            <a:endParaRPr lang="en-US" dirty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Stackable bins</a:t>
            </a:r>
            <a:endParaRPr lang="en-US"/>
          </a:p>
          <a:p>
            <a:r>
              <a:rPr lang="en-US" dirty="0" smtClean="0"/>
              <a:t>Paper (printer and writing)</a:t>
            </a:r>
          </a:p>
          <a:p>
            <a:r>
              <a:rPr lang="en-US" dirty="0" smtClean="0"/>
              <a:t>Sticky notes, stapler, paper clips, tape, pens</a:t>
            </a:r>
          </a:p>
          <a:p>
            <a:r>
              <a:rPr lang="en-US" dirty="0" smtClean="0"/>
              <a:t>Invoices/forms/envelopes</a:t>
            </a:r>
          </a:p>
          <a:p>
            <a:r>
              <a:rPr lang="en-US" dirty="0" smtClean="0"/>
              <a:t>File folders</a:t>
            </a:r>
          </a:p>
          <a:p>
            <a:r>
              <a:rPr lang="en-US" dirty="0" smtClean="0"/>
              <a:t>Calendar</a:t>
            </a:r>
          </a:p>
          <a:p>
            <a:r>
              <a:rPr lang="en-US" dirty="0" smtClean="0"/>
              <a:t>Wastebasket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the Process</a:t>
            </a:r>
            <a:endParaRPr lang="en-US" dirty="0"/>
          </a:p>
        </p:txBody>
      </p:sp>
      <p:sp>
        <p:nvSpPr>
          <p:cNvPr id="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Learn the correct workflow</a:t>
            </a:r>
            <a:endParaRPr lang="en-US"/>
          </a:p>
          <a:p>
            <a:r>
              <a:rPr lang="en-US" dirty="0" smtClean="0"/>
              <a:t>Ask before you leap!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Spend Your Time Wisely</a:t>
            </a:r>
            <a:endParaRPr lang="en-US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</p:nvPr>
        </p:nvGraphicFramePr>
        <p:xfrm>
          <a:off x="2284413" y="1905000"/>
          <a:ext cx="5705344" cy="2377440"/>
        </p:xfrm>
        <a:graphic>
          <a:graphicData uri="http://schemas.openxmlformats.org/drawingml/2006/table">
            <a:tbl>
              <a:tblPr firstRow="1" firstCol="1">
                <a:tableStyleId>{6E25E649-3F16-4E02-A733-19D2CDBF48F0}</a:tableStyleId>
              </a:tblPr>
              <a:tblGrid>
                <a:gridCol w="2133071"/>
                <a:gridCol w="1803434"/>
                <a:gridCol w="1768839"/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Effect of Focused Activity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Task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Spent per Day</a:t>
                      </a:r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Saved per Week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solidFill>
                      <a:schemeClr val="accent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Paper documents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E-mail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Calendar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of Mismanagement</a:t>
            </a:r>
            <a:endParaRPr 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514600" y="2057400"/>
          <a:ext cx="6127258" cy="2514600"/>
        </p:xfrm>
        <a:graphic>
          <a:graphicData uri="http://schemas.openxmlformats.org/presentationml/2006/ole">
            <p:oleObj spid="_x0000_s1026" name="Worksheet" r:id="rId3" imgW="4067251" imgH="1647817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 Your </a:t>
            </a:r>
            <a:r>
              <a:rPr lang="en-US" smtClean="0"/>
              <a:t>E-Mail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4413" y="1905000"/>
          <a:ext cx="6399212" cy="4221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Your Calendar</a:t>
            </a:r>
            <a:endParaRPr lang="en-US" dirty="0"/>
          </a:p>
        </p:txBody>
      </p:sp>
      <p:sp>
        <p:nvSpPr>
          <p:cNvPr id="19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895600"/>
          </a:xfrm>
        </p:spPr>
        <p:txBody>
          <a:bodyPr/>
          <a:lstStyle/>
          <a:p>
            <a:r>
              <a:rPr lang="en-US" dirty="0" smtClean="0"/>
              <a:t>Track it all</a:t>
            </a:r>
            <a:endParaRPr lang="en-US" dirty="0"/>
          </a:p>
          <a:p>
            <a:pPr lvl="1"/>
            <a:r>
              <a:rPr lang="en-US" dirty="0" smtClean="0"/>
              <a:t>Actions items</a:t>
            </a:r>
          </a:p>
          <a:p>
            <a:pPr lvl="1"/>
            <a:r>
              <a:rPr lang="en-US" dirty="0" smtClean="0"/>
              <a:t>Follow-up items</a:t>
            </a:r>
          </a:p>
          <a:p>
            <a:pPr lvl="1"/>
            <a:r>
              <a:rPr lang="en-US" dirty="0" smtClean="0"/>
              <a:t>Plan the time</a:t>
            </a:r>
          </a:p>
          <a:p>
            <a:r>
              <a:rPr lang="en-US" dirty="0" smtClean="0"/>
              <a:t>Personal and work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/>
          <p:nvPr/>
        </p:nvSpPr>
        <p:spPr>
          <a:xfrm>
            <a:off x="1524000" y="685800"/>
            <a:ext cx="624840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>
              <a:buNone/>
            </a:pPr>
            <a:endParaRPr lang="en-US" sz="3600" dirty="0"/>
          </a:p>
        </p:txBody>
      </p:sp>
      <p:sp>
        <p:nvSpPr>
          <p:cNvPr id="4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Keep It Close</a:t>
            </a:r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cking clock design template [1]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Ticking clock design template [1]</Template>
  <TotalTime>0</TotalTime>
  <Words>146</Words>
  <Application>Microsoft Office PowerPoint</Application>
  <PresentationFormat>On-screen Show (4:3)</PresentationFormat>
  <Paragraphs>47</Paragraphs>
  <Slides>10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Ticking clock design template [1]</vt:lpstr>
      <vt:lpstr>Worksheet</vt:lpstr>
      <vt:lpstr>Slide 1</vt:lpstr>
      <vt:lpstr>Clean Up Your Space</vt:lpstr>
      <vt:lpstr>Get Your Tools Together</vt:lpstr>
      <vt:lpstr>Know the Process</vt:lpstr>
      <vt:lpstr>Spend Your Time Wisely</vt:lpstr>
      <vt:lpstr>Cost of Mismanagement</vt:lpstr>
      <vt:lpstr>Manage Your E-Mail</vt:lpstr>
      <vt:lpstr>Use Your Calendar</vt:lpstr>
      <vt:lpstr>Keep It Close</vt:lpstr>
      <vt:lpstr>Put It All Together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2008-11-17T23:19:33Z</dcterms:created>
  <dcterms:modified xsi:type="dcterms:W3CDTF">2008-11-17T23:19:37Z</dcterms:modified>
  <cp:category/>
</cp:coreProperties>
</file>