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custShowLst>
    <p:custShow name="Project Editors" id="0">
      <p:sldLst>
        <p:sld r:id="rId2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</p:sldLst>
    </p:custShow>
  </p:custShowLst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1266" y="-672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Revenge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Rescue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Escape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Temptation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D2B47-CE65-4525-8502-175BCC10AB56}" type="presOf" srcId="{8095E286-2A34-4849-A511-BC76298E3082}" destId="{B815B81E-8A35-4751-AFAB-E75BC07F9901}" srcOrd="1" destOrd="0" presId="urn:microsoft.com/office/officeart/2005/8/layout/venn1"/>
    <dgm:cxn modelId="{392076AA-9FB6-4F47-9C0C-3865EB00718F}" type="presOf" srcId="{4097494B-58CD-4970-B409-5FCE066CD564}" destId="{9C973338-D29A-4E92-937E-B3259E534500}" srcOrd="1" destOrd="0" presId="urn:microsoft.com/office/officeart/2005/8/layout/venn1"/>
    <dgm:cxn modelId="{1C07B4D3-3D16-4758-BFC2-65AD504B1EEA}" type="presOf" srcId="{EBDDE182-F48C-425D-B14E-6FFA2C2DD919}" destId="{51420485-2177-4164-A33C-F8ABAB506596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33A97437-8EE7-492F-A412-0C1D4A420C27}" type="presOf" srcId="{4097494B-58CD-4970-B409-5FCE066CD564}" destId="{485C4A38-BE8A-482B-8669-957975FF9EB4}" srcOrd="0" destOrd="0" presId="urn:microsoft.com/office/officeart/2005/8/layout/venn1"/>
    <dgm:cxn modelId="{DA59746B-FE8B-4BC1-9636-74FB72A0D9E7}" type="presOf" srcId="{3EC8F79F-53D7-44C0-B9D8-1A715F373845}" destId="{F2AEB093-8605-4922-AAA5-446CB1B31442}" srcOrd="0" destOrd="0" presId="urn:microsoft.com/office/officeart/2005/8/layout/venn1"/>
    <dgm:cxn modelId="{D7681F21-35C0-44F1-85FF-26F6FFF89474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1D9A02A4-BB38-468D-9AC6-F858945AD6BF}" type="presOf" srcId="{8095E286-2A34-4849-A511-BC76298E3082}" destId="{675A1C7B-1A43-4D2A-A2E4-7757BF085E1B}" srcOrd="0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6790301F-EB35-4A1F-ADF1-FD182152C38E}" type="presOf" srcId="{3EC8F79F-53D7-44C0-B9D8-1A715F373845}" destId="{F457071B-9968-4816-9889-2D58A29D73AC}" srcOrd="1" destOrd="0" presId="urn:microsoft.com/office/officeart/2005/8/layout/venn1"/>
    <dgm:cxn modelId="{A27CCC0D-2813-4407-8692-5B7E825C1100}" type="presOf" srcId="{23E47396-654C-4510-AF92-CC42B748A4F7}" destId="{0DC1628A-4536-4A8B-9334-74C11127ABF2}" srcOrd="1" destOrd="0" presId="urn:microsoft.com/office/officeart/2005/8/layout/venn1"/>
    <dgm:cxn modelId="{69F065B8-FE5A-40F7-B640-CDDFEBF782AE}" type="presParOf" srcId="{51420485-2177-4164-A33C-F8ABAB506596}" destId="{675A1C7B-1A43-4D2A-A2E4-7757BF085E1B}" srcOrd="0" destOrd="0" presId="urn:microsoft.com/office/officeart/2005/8/layout/venn1"/>
    <dgm:cxn modelId="{B1B9A5AD-DB45-47CF-9447-3B3DDF46AE86}" type="presParOf" srcId="{51420485-2177-4164-A33C-F8ABAB506596}" destId="{B815B81E-8A35-4751-AFAB-E75BC07F9901}" srcOrd="1" destOrd="0" presId="urn:microsoft.com/office/officeart/2005/8/layout/venn1"/>
    <dgm:cxn modelId="{473C1CB3-454D-4CEE-BCBA-746424E44424}" type="presParOf" srcId="{51420485-2177-4164-A33C-F8ABAB506596}" destId="{485C4A38-BE8A-482B-8669-957975FF9EB4}" srcOrd="2" destOrd="0" presId="urn:microsoft.com/office/officeart/2005/8/layout/venn1"/>
    <dgm:cxn modelId="{FCB6EE0A-D9B4-47C8-8FF7-7F213960763C}" type="presParOf" srcId="{51420485-2177-4164-A33C-F8ABAB506596}" destId="{9C973338-D29A-4E92-937E-B3259E534500}" srcOrd="3" destOrd="0" presId="urn:microsoft.com/office/officeart/2005/8/layout/venn1"/>
    <dgm:cxn modelId="{BBD99FC8-1D9E-4CF3-97B5-308A40558227}" type="presParOf" srcId="{51420485-2177-4164-A33C-F8ABAB506596}" destId="{1E42A810-AE86-4BFA-8A3A-1D6A9551930F}" srcOrd="4" destOrd="0" presId="urn:microsoft.com/office/officeart/2005/8/layout/venn1"/>
    <dgm:cxn modelId="{BC98713C-36F7-4E99-BF69-CADEF1E03FDD}" type="presParOf" srcId="{51420485-2177-4164-A33C-F8ABAB506596}" destId="{0DC1628A-4536-4A8B-9334-74C11127ABF2}" srcOrd="5" destOrd="0" presId="urn:microsoft.com/office/officeart/2005/8/layout/venn1"/>
    <dgm:cxn modelId="{8276B751-B785-4E90-81EA-7A7205FC1F1C}" type="presParOf" srcId="{51420485-2177-4164-A33C-F8ABAB506596}" destId="{F2AEB093-8605-4922-AAA5-446CB1B31442}" srcOrd="6" destOrd="0" presId="urn:microsoft.com/office/officeart/2005/8/layout/venn1"/>
    <dgm:cxn modelId="{9F550B36-CE2E-434C-A686-58031E1F9DC1}" type="presParOf" srcId="{51420485-2177-4164-A33C-F8ABAB506596}" destId="{F457071B-9968-4816-9889-2D58A29D73AC}" srcOrd="7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 dirty="0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2_Background.JP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 dirty="0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cover dir="lu"/>
  </p:transition>
  <p:txStyles>
    <p:titleStyle>
      <a:lvl1pPr algn="ctr" rtl="0" latinLnBrk="0">
        <a:spcBef>
          <a:spcPct val="0"/>
        </a:spcBef>
        <a:buNone/>
        <a:defRPr sz="4400" b="1" i="0" cap="small" baseline="0">
          <a:solidFill>
            <a:srgbClr val="7030A0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FontTx/>
        <a:buBlip>
          <a:blip r:embed="rId10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latinLnBrk="0">
        <a:spcBef>
          <a:spcPct val="20000"/>
        </a:spcBef>
        <a:buClr>
          <a:srgbClr val="C00000"/>
        </a:buClr>
        <a:buSzPct val="90000"/>
        <a:buFont typeface="Wingdings" pitchFamily="2" charset="2"/>
        <a:buChar char="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Strength</a:t>
            </a:r>
          </a:p>
          <a:p>
            <a:r>
              <a:rPr lang="en-US" dirty="0" smtClean="0"/>
              <a:t>Speed</a:t>
            </a:r>
          </a:p>
          <a:p>
            <a:r>
              <a:rPr lang="en-US" dirty="0" smtClean="0">
                <a:hlinkClick r:id="rId3" action="ppaction://hlinksldjump"/>
              </a:rPr>
              <a:t>Champion</a:t>
            </a:r>
            <a:endParaRPr lang="en-US" dirty="0" smtClean="0"/>
          </a:p>
          <a:p>
            <a:r>
              <a:rPr lang="en-US" dirty="0" smtClean="0"/>
              <a:t>Magic</a:t>
            </a:r>
          </a:p>
          <a:p>
            <a:r>
              <a:rPr lang="en-US" dirty="0" smtClean="0"/>
              <a:t>Enhanced senses</a:t>
            </a:r>
          </a:p>
          <a:p>
            <a:r>
              <a:rPr lang="en-US" dirty="0" smtClean="0"/>
              <a:t>Healing</a:t>
            </a:r>
          </a:p>
          <a:p>
            <a:r>
              <a:rPr lang="en-US" dirty="0" smtClean="0"/>
              <a:t>Extrasensory perception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Of wills</a:t>
            </a:r>
          </a:p>
          <a:p>
            <a:r>
              <a:rPr lang="en-US" dirty="0" smtClean="0"/>
              <a:t>Of strength</a:t>
            </a:r>
          </a:p>
          <a:p>
            <a:r>
              <a:rPr lang="en-US" dirty="0" smtClean="0"/>
              <a:t>Of wits</a:t>
            </a:r>
          </a:p>
          <a:p>
            <a:r>
              <a:rPr lang="en-US" dirty="0" smtClean="0"/>
              <a:t>Of skill</a:t>
            </a:r>
          </a:p>
          <a:p>
            <a:r>
              <a:rPr lang="en-US" dirty="0" smtClean="0"/>
              <a:t>Of knowledge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Betrayal</a:t>
            </a:r>
          </a:p>
          <a:p>
            <a:r>
              <a:rPr lang="en-US" dirty="0" smtClean="0"/>
              <a:t>Revelation</a:t>
            </a:r>
          </a:p>
          <a:p>
            <a:r>
              <a:rPr lang="en-US" dirty="0" smtClean="0"/>
              <a:t>Illusion</a:t>
            </a:r>
          </a:p>
          <a:p>
            <a:r>
              <a:rPr lang="en-US" dirty="0" smtClean="0"/>
              <a:t>Transformation</a:t>
            </a:r>
          </a:p>
          <a:p>
            <a:r>
              <a:rPr lang="en-US" dirty="0" smtClean="0"/>
              <a:t>Confession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  <p:sp>
        <p:nvSpPr>
          <p:cNvPr id="5" name="Action Button: Return 4">
            <a:hlinkClick r:id="" action="ppaction://hlinkshowjump?jump=lastslideviewed" highlightClick="1"/>
          </p:cNvPr>
          <p:cNvSpPr/>
          <p:nvPr/>
        </p:nvSpPr>
        <p:spPr>
          <a:xfrm>
            <a:off x="8229600" y="6019800"/>
            <a:ext cx="533400" cy="533400"/>
          </a:xfrm>
          <a:prstGeom prst="actionButtonRetur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MouseOver r:id="" action="ppaction://noaction">
                  <a:snd r:embed="rId3" name="applause.wav" builtIn="1"/>
                </a:hlinkMouseOver>
              </a:rPr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Reluctant rebel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Untested potential</a:t>
            </a:r>
          </a:p>
        </p:txBody>
      </p:sp>
      <p:pic>
        <p:nvPicPr>
          <p:cNvPr id="7" name="Picture 6" descr="02_Pictures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0" y="1447800"/>
            <a:ext cx="3275814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 rot="5400000">
            <a:off x="7186999" y="4852601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Nic Meiner, used with permission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t="7061" b="8209"/>
          <a:stretch>
            <a:fillRect/>
          </a:stretch>
        </p:blipFill>
        <p:spPr>
          <a:xfrm>
            <a:off x="1371600" y="16002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3" name="Picture 12" descr="02_Picture4.jpg"/>
          <p:cNvPicPr>
            <a:picLocks/>
          </p:cNvPicPr>
          <p:nvPr/>
        </p:nvPicPr>
        <p:blipFill>
          <a:blip r:embed="rId4" cstate="print"/>
          <a:srcRect l="1961" t="1665" r="3922" b="6089"/>
          <a:stretch>
            <a:fillRect/>
          </a:stretch>
        </p:blipFill>
        <p:spPr>
          <a:xfrm>
            <a:off x="3162300" y="2743200"/>
            <a:ext cx="3200400" cy="228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5" cstate="print"/>
          <a:srcRect l="9434"/>
          <a:stretch>
            <a:fillRect/>
          </a:stretch>
        </p:blipFill>
        <p:spPr>
          <a:xfrm>
            <a:off x="4953000" y="3886200"/>
            <a:ext cx="3200400" cy="22860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Innocent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Vulnerable</a:t>
            </a:r>
          </a:p>
          <a:p>
            <a:r>
              <a:rPr lang="en-US" dirty="0" smtClean="0"/>
              <a:t>Worthy</a:t>
            </a:r>
          </a:p>
          <a:p>
            <a:r>
              <a:rPr lang="en-US" dirty="0" smtClean="0"/>
              <a:t>Forms</a:t>
            </a:r>
          </a:p>
          <a:p>
            <a:pPr lvl="1"/>
            <a:r>
              <a:rPr lang="en-US" dirty="0" smtClean="0"/>
              <a:t>People</a:t>
            </a:r>
          </a:p>
          <a:p>
            <a:pPr lvl="1"/>
            <a:r>
              <a:rPr lang="en-US" dirty="0" smtClean="0"/>
              <a:t>Other civilizations</a:t>
            </a:r>
          </a:p>
          <a:p>
            <a:pPr lvl="1"/>
            <a:r>
              <a:rPr lang="en-US" dirty="0" smtClean="0"/>
              <a:t>Animals</a:t>
            </a:r>
          </a:p>
          <a:p>
            <a:pPr lvl="1"/>
            <a:r>
              <a:rPr lang="en-US" dirty="0" smtClean="0"/>
              <a:t>The environment</a:t>
            </a:r>
            <a:endParaRPr lang="en-US" dirty="0"/>
          </a:p>
        </p:txBody>
      </p:sp>
      <p:sp>
        <p:nvSpPr>
          <p:cNvPr id="4" name="Action Button: Home 3">
            <a:hlinkClick r:id="rId3" action="ppaction://hlinksldjump" highlightClick="1"/>
          </p:cNvPr>
          <p:cNvSpPr/>
          <p:nvPr/>
        </p:nvSpPr>
        <p:spPr>
          <a:xfrm>
            <a:off x="8305800" y="6096000"/>
            <a:ext cx="533400" cy="533400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0</TotalTime>
  <Words>305</Words>
  <Application>Microsoft Office PowerPoint</Application>
  <PresentationFormat>On-screen Show (4:3)</PresentationFormat>
  <Paragraphs>103</Paragraphs>
  <Slides>16</Slides>
  <Notes>0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  <vt:variant>
        <vt:lpstr>Custom Shows</vt:lpstr>
      </vt:variant>
      <vt:variant>
        <vt:i4>1</vt:i4>
      </vt:variant>
    </vt:vector>
  </HeadingPairs>
  <TitlesOfParts>
    <vt:vector size="18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  <vt:lpstr>Project Editors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2008-11-17T23:11:07Z</dcterms:created>
  <dcterms:modified xsi:type="dcterms:W3CDTF">2008-11-17T23:11:09Z</dcterms:modified>
</cp:coreProperties>
</file>