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424</TotalTime>
  <Words>70</Words>
  <Application>Microsoft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Manager/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subject/>
  <dc:creator>Susie Bayers/Joyce Cox</dc:creator>
  <cp:keywords/>
  <dc:description>Copyright © 2006 Online Training Solutions, Inc.</dc:description>
  <cp:lastModifiedBy>Joyce Cox</cp:lastModifiedBy>
  <cp:revision>49</cp:revision>
  <cp:lastPrinted>1601-01-01T00:00:00Z</cp:lastPrinted>
  <dcterms:created xsi:type="dcterms:W3CDTF">2006-04-20T18:05:29Z</dcterms:created>
  <dcterms:modified xsi:type="dcterms:W3CDTF">2006-11-17T19:13:25Z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</Properties>
</file>